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50"/>
  </p:notesMasterIdLst>
  <p:sldIdLst>
    <p:sldId id="363" r:id="rId5"/>
    <p:sldId id="419" r:id="rId6"/>
    <p:sldId id="394" r:id="rId7"/>
    <p:sldId id="426" r:id="rId8"/>
    <p:sldId id="387" r:id="rId9"/>
    <p:sldId id="390" r:id="rId10"/>
    <p:sldId id="391" r:id="rId11"/>
    <p:sldId id="421" r:id="rId12"/>
    <p:sldId id="415" r:id="rId13"/>
    <p:sldId id="447" r:id="rId14"/>
    <p:sldId id="448" r:id="rId15"/>
    <p:sldId id="393" r:id="rId16"/>
    <p:sldId id="420" r:id="rId17"/>
    <p:sldId id="382" r:id="rId18"/>
    <p:sldId id="395" r:id="rId19"/>
    <p:sldId id="368" r:id="rId20"/>
    <p:sldId id="396" r:id="rId21"/>
    <p:sldId id="450" r:id="rId22"/>
    <p:sldId id="451" r:id="rId23"/>
    <p:sldId id="449" r:id="rId24"/>
    <p:sldId id="398" r:id="rId25"/>
    <p:sldId id="400" r:id="rId26"/>
    <p:sldId id="452" r:id="rId27"/>
    <p:sldId id="412" r:id="rId28"/>
    <p:sldId id="424" r:id="rId29"/>
    <p:sldId id="453" r:id="rId30"/>
    <p:sldId id="399" r:id="rId31"/>
    <p:sldId id="401" r:id="rId32"/>
    <p:sldId id="384" r:id="rId33"/>
    <p:sldId id="413" r:id="rId34"/>
    <p:sldId id="457" r:id="rId35"/>
    <p:sldId id="456" r:id="rId36"/>
    <p:sldId id="455" r:id="rId37"/>
    <p:sldId id="454" r:id="rId38"/>
    <p:sldId id="414" r:id="rId39"/>
    <p:sldId id="444" r:id="rId40"/>
    <p:sldId id="443" r:id="rId41"/>
    <p:sldId id="410" r:id="rId42"/>
    <p:sldId id="446" r:id="rId43"/>
    <p:sldId id="422" r:id="rId44"/>
    <p:sldId id="403" r:id="rId45"/>
    <p:sldId id="404" r:id="rId46"/>
    <p:sldId id="409" r:id="rId47"/>
    <p:sldId id="423" r:id="rId48"/>
    <p:sldId id="41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400"/>
    <a:srgbClr val="00FF00"/>
    <a:srgbClr val="00D000"/>
    <a:srgbClr val="868686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BCA62-EFD0-4C72-BC03-2D9A42CBF4B2}" v="118" dt="2023-03-07T16:06:33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68" autoAdjust="0"/>
    <p:restoredTop sz="93015" autoAdjust="0"/>
  </p:normalViewPr>
  <p:slideViewPr>
    <p:cSldViewPr>
      <p:cViewPr varScale="1">
        <p:scale>
          <a:sx n="88" d="100"/>
          <a:sy n="88" d="100"/>
        </p:scale>
        <p:origin x="108" y="4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>
      <p:cViewPr varScale="1">
        <p:scale>
          <a:sx n="50" d="100"/>
          <a:sy n="50" d="100"/>
        </p:scale>
        <p:origin x="31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2DBBCA62-EFD0-4C72-BC03-2D9A42CBF4B2}"/>
    <pc:docChg chg="custSel addSld delSld modSld sldOrd modMainMaster">
      <pc:chgData name="David Barry" userId="bce5ccbc-7b58-49ec-acb4-501dc5ec953d" providerId="ADAL" clId="{2DBBCA62-EFD0-4C72-BC03-2D9A42CBF4B2}" dt="2023-03-07T16:06:33.508" v="446"/>
      <pc:docMkLst>
        <pc:docMk/>
      </pc:docMkLst>
      <pc:sldChg chg="modSp add mod modTransition">
        <pc:chgData name="David Barry" userId="bce5ccbc-7b58-49ec-acb4-501dc5ec953d" providerId="ADAL" clId="{2DBBCA62-EFD0-4C72-BC03-2D9A42CBF4B2}" dt="2023-03-07T14:25:16.657" v="52"/>
        <pc:sldMkLst>
          <pc:docMk/>
          <pc:sldMk cId="3708218768" sldId="363"/>
        </pc:sldMkLst>
        <pc:spChg chg="mod">
          <ac:chgData name="David Barry" userId="bce5ccbc-7b58-49ec-acb4-501dc5ec953d" providerId="ADAL" clId="{2DBBCA62-EFD0-4C72-BC03-2D9A42CBF4B2}" dt="2023-03-07T14:08:33.542" v="10" actId="20577"/>
          <ac:spMkLst>
            <pc:docMk/>
            <pc:sldMk cId="3708218768" sldId="363"/>
            <ac:spMk id="2" creationId="{00000000-0000-0000-0000-000000000000}"/>
          </ac:spMkLst>
        </pc:spChg>
      </pc:sldChg>
      <pc:sldChg chg="del">
        <pc:chgData name="David Barry" userId="bce5ccbc-7b58-49ec-acb4-501dc5ec953d" providerId="ADAL" clId="{2DBBCA62-EFD0-4C72-BC03-2D9A42CBF4B2}" dt="2023-03-07T14:08:55.499" v="15" actId="47"/>
        <pc:sldMkLst>
          <pc:docMk/>
          <pc:sldMk cId="2202856502" sldId="366"/>
        </pc:sldMkLst>
      </pc:sldChg>
      <pc:sldChg chg="add modTransition modAnim">
        <pc:chgData name="David Barry" userId="bce5ccbc-7b58-49ec-acb4-501dc5ec953d" providerId="ADAL" clId="{2DBBCA62-EFD0-4C72-BC03-2D9A42CBF4B2}" dt="2023-03-07T14:54:27.991" v="74"/>
        <pc:sldMkLst>
          <pc:docMk/>
          <pc:sldMk cId="367491903" sldId="368"/>
        </pc:sldMkLst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3556572228" sldId="382"/>
        </pc:sldMkLst>
      </pc:sldChg>
      <pc:sldChg chg="del">
        <pc:chgData name="David Barry" userId="bce5ccbc-7b58-49ec-acb4-501dc5ec953d" providerId="ADAL" clId="{2DBBCA62-EFD0-4C72-BC03-2D9A42CBF4B2}" dt="2023-03-07T14:09:01.803" v="16" actId="47"/>
        <pc:sldMkLst>
          <pc:docMk/>
          <pc:sldMk cId="2315217369" sldId="383"/>
        </pc:sldMkLst>
      </pc:sldChg>
      <pc:sldChg chg="add mod modTransition modShow">
        <pc:chgData name="David Barry" userId="bce5ccbc-7b58-49ec-acb4-501dc5ec953d" providerId="ADAL" clId="{2DBBCA62-EFD0-4C72-BC03-2D9A42CBF4B2}" dt="2023-03-07T15:48:05.556" v="268" actId="729"/>
        <pc:sldMkLst>
          <pc:docMk/>
          <pc:sldMk cId="1400691812" sldId="384"/>
        </pc:sldMkLst>
      </pc:sldChg>
      <pc:sldChg chg="modTransition modAnim">
        <pc:chgData name="David Barry" userId="bce5ccbc-7b58-49ec-acb4-501dc5ec953d" providerId="ADAL" clId="{2DBBCA62-EFD0-4C72-BC03-2D9A42CBF4B2}" dt="2023-03-07T14:46:32.207" v="55"/>
        <pc:sldMkLst>
          <pc:docMk/>
          <pc:sldMk cId="1771480023" sldId="387"/>
        </pc:sldMkLst>
      </pc:sldChg>
      <pc:sldChg chg="del">
        <pc:chgData name="David Barry" userId="bce5ccbc-7b58-49ec-acb4-501dc5ec953d" providerId="ADAL" clId="{2DBBCA62-EFD0-4C72-BC03-2D9A42CBF4B2}" dt="2023-03-07T14:09:03.793" v="18" actId="47"/>
        <pc:sldMkLst>
          <pc:docMk/>
          <pc:sldMk cId="1118361552" sldId="388"/>
        </pc:sldMkLst>
      </pc:sldChg>
      <pc:sldChg chg="modTransition modAnim">
        <pc:chgData name="David Barry" userId="bce5ccbc-7b58-49ec-acb4-501dc5ec953d" providerId="ADAL" clId="{2DBBCA62-EFD0-4C72-BC03-2D9A42CBF4B2}" dt="2023-03-07T14:46:38.394" v="56"/>
        <pc:sldMkLst>
          <pc:docMk/>
          <pc:sldMk cId="66941658" sldId="390"/>
        </pc:sldMkLst>
      </pc:sldChg>
      <pc:sldChg chg="modTransition modAnim">
        <pc:chgData name="David Barry" userId="bce5ccbc-7b58-49ec-acb4-501dc5ec953d" providerId="ADAL" clId="{2DBBCA62-EFD0-4C72-BC03-2D9A42CBF4B2}" dt="2023-03-07T14:46:41.094" v="57"/>
        <pc:sldMkLst>
          <pc:docMk/>
          <pc:sldMk cId="1766210583" sldId="391"/>
        </pc:sldMkLst>
      </pc:sldChg>
      <pc:sldChg chg="del">
        <pc:chgData name="David Barry" userId="bce5ccbc-7b58-49ec-acb4-501dc5ec953d" providerId="ADAL" clId="{2DBBCA62-EFD0-4C72-BC03-2D9A42CBF4B2}" dt="2023-03-07T14:09:17.941" v="22" actId="47"/>
        <pc:sldMkLst>
          <pc:docMk/>
          <pc:sldMk cId="45953894" sldId="392"/>
        </pc:sldMkLst>
      </pc:sldChg>
      <pc:sldChg chg="add del ord modTransition modAnim">
        <pc:chgData name="David Barry" userId="bce5ccbc-7b58-49ec-acb4-501dc5ec953d" providerId="ADAL" clId="{2DBBCA62-EFD0-4C72-BC03-2D9A42CBF4B2}" dt="2023-03-07T14:46:53.374" v="60"/>
        <pc:sldMkLst>
          <pc:docMk/>
          <pc:sldMk cId="3905097501" sldId="393"/>
        </pc:sldMkLst>
      </pc:sldChg>
      <pc:sldChg chg="modSp mod modTransition modAnim">
        <pc:chgData name="David Barry" userId="bce5ccbc-7b58-49ec-acb4-501dc5ec953d" providerId="ADAL" clId="{2DBBCA62-EFD0-4C72-BC03-2D9A42CBF4B2}" dt="2023-03-07T14:46:26.018" v="53"/>
        <pc:sldMkLst>
          <pc:docMk/>
          <pc:sldMk cId="634922001" sldId="394"/>
        </pc:sldMkLst>
        <pc:spChg chg="mod">
          <ac:chgData name="David Barry" userId="bce5ccbc-7b58-49ec-acb4-501dc5ec953d" providerId="ADAL" clId="{2DBBCA62-EFD0-4C72-BC03-2D9A42CBF4B2}" dt="2023-03-07T14:08:13.194" v="2" actId="27636"/>
          <ac:spMkLst>
            <pc:docMk/>
            <pc:sldMk cId="634922001" sldId="394"/>
            <ac:spMk id="3" creationId="{00000000-0000-0000-0000-000000000000}"/>
          </ac:spMkLst>
        </pc:spChg>
      </pc:sldChg>
      <pc:sldChg chg="add mod modTransition modShow">
        <pc:chgData name="David Barry" userId="bce5ccbc-7b58-49ec-acb4-501dc5ec953d" providerId="ADAL" clId="{2DBBCA62-EFD0-4C72-BC03-2D9A42CBF4B2}" dt="2023-03-07T14:52:12.015" v="61" actId="729"/>
        <pc:sldMkLst>
          <pc:docMk/>
          <pc:sldMk cId="2096489417" sldId="395"/>
        </pc:sldMkLst>
      </pc:sldChg>
      <pc:sldChg chg="delSp add mod modTransition">
        <pc:chgData name="David Barry" userId="bce5ccbc-7b58-49ec-acb4-501dc5ec953d" providerId="ADAL" clId="{2DBBCA62-EFD0-4C72-BC03-2D9A42CBF4B2}" dt="2023-03-07T14:56:25.835" v="89" actId="478"/>
        <pc:sldMkLst>
          <pc:docMk/>
          <pc:sldMk cId="1454970726" sldId="396"/>
        </pc:sldMkLst>
        <pc:spChg chg="del">
          <ac:chgData name="David Barry" userId="bce5ccbc-7b58-49ec-acb4-501dc5ec953d" providerId="ADAL" clId="{2DBBCA62-EFD0-4C72-BC03-2D9A42CBF4B2}" dt="2023-03-07T14:56:17.859" v="81" actId="478"/>
          <ac:spMkLst>
            <pc:docMk/>
            <pc:sldMk cId="1454970726" sldId="396"/>
            <ac:spMk id="20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22.331" v="86" actId="478"/>
          <ac:spMkLst>
            <pc:docMk/>
            <pc:sldMk cId="1454970726" sldId="396"/>
            <ac:spMk id="2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19.779" v="83" actId="478"/>
          <ac:spMkLst>
            <pc:docMk/>
            <pc:sldMk cId="1454970726" sldId="396"/>
            <ac:spMk id="25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24.819" v="88" actId="478"/>
          <ac:spMkLst>
            <pc:docMk/>
            <pc:sldMk cId="1454970726" sldId="396"/>
            <ac:spMk id="26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20.579" v="84" actId="478"/>
          <ac:spMkLst>
            <pc:docMk/>
            <pc:sldMk cId="1454970726" sldId="396"/>
            <ac:spMk id="28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17.071" v="80" actId="478"/>
          <ac:spMkLst>
            <pc:docMk/>
            <pc:sldMk cId="1454970726" sldId="396"/>
            <ac:spMk id="30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18.716" v="82" actId="478"/>
          <ac:spMkLst>
            <pc:docMk/>
            <pc:sldMk cId="1454970726" sldId="396"/>
            <ac:spMk id="31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15.436" v="78" actId="478"/>
          <ac:spMkLst>
            <pc:docMk/>
            <pc:sldMk cId="1454970726" sldId="396"/>
            <ac:spMk id="3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23.801" v="87" actId="478"/>
          <ac:spMkLst>
            <pc:docMk/>
            <pc:sldMk cId="1454970726" sldId="396"/>
            <ac:spMk id="33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21.387" v="85" actId="478"/>
          <ac:spMkLst>
            <pc:docMk/>
            <pc:sldMk cId="1454970726" sldId="396"/>
            <ac:spMk id="34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25.835" v="89" actId="478"/>
          <ac:spMkLst>
            <pc:docMk/>
            <pc:sldMk cId="1454970726" sldId="396"/>
            <ac:spMk id="35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16.292" v="79" actId="478"/>
          <ac:spMkLst>
            <pc:docMk/>
            <pc:sldMk cId="1454970726" sldId="396"/>
            <ac:spMk id="36" creationId="{00000000-0000-0000-0000-000000000000}"/>
          </ac:spMkLst>
        </pc:spChg>
      </pc:sldChg>
      <pc:sldChg chg="add del modTransition">
        <pc:chgData name="David Barry" userId="bce5ccbc-7b58-49ec-acb4-501dc5ec953d" providerId="ADAL" clId="{2DBBCA62-EFD0-4C72-BC03-2D9A42CBF4B2}" dt="2023-03-07T15:32:45.029" v="174" actId="47"/>
        <pc:sldMkLst>
          <pc:docMk/>
          <pc:sldMk cId="2660458271" sldId="397"/>
        </pc:sldMkLst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2952502775" sldId="398"/>
        </pc:sldMkLst>
      </pc:sldChg>
      <pc:sldChg chg="modSp add mod modTransition">
        <pc:chgData name="David Barry" userId="bce5ccbc-7b58-49ec-acb4-501dc5ec953d" providerId="ADAL" clId="{2DBBCA62-EFD0-4C72-BC03-2D9A42CBF4B2}" dt="2023-03-07T15:38:31.918" v="267" actId="20577"/>
        <pc:sldMkLst>
          <pc:docMk/>
          <pc:sldMk cId="3467904305" sldId="399"/>
        </pc:sldMkLst>
        <pc:spChg chg="mod">
          <ac:chgData name="David Barry" userId="bce5ccbc-7b58-49ec-acb4-501dc5ec953d" providerId="ADAL" clId="{2DBBCA62-EFD0-4C72-BC03-2D9A42CBF4B2}" dt="2023-03-07T15:38:31.918" v="267" actId="20577"/>
          <ac:spMkLst>
            <pc:docMk/>
            <pc:sldMk cId="3467904305" sldId="399"/>
            <ac:spMk id="2" creationId="{00000000-0000-0000-0000-000000000000}"/>
          </ac:spMkLst>
        </pc:spChg>
      </pc:sldChg>
      <pc:sldChg chg="delSp modSp add mod modTransition delAnim">
        <pc:chgData name="David Barry" userId="bce5ccbc-7b58-49ec-acb4-501dc5ec953d" providerId="ADAL" clId="{2DBBCA62-EFD0-4C72-BC03-2D9A42CBF4B2}" dt="2023-03-07T15:03:02.523" v="136" actId="478"/>
        <pc:sldMkLst>
          <pc:docMk/>
          <pc:sldMk cId="925957333" sldId="400"/>
        </pc:sldMkLst>
        <pc:spChg chg="mod">
          <ac:chgData name="David Barry" userId="bce5ccbc-7b58-49ec-acb4-501dc5ec953d" providerId="ADAL" clId="{2DBBCA62-EFD0-4C72-BC03-2D9A42CBF4B2}" dt="2023-03-07T15:02:07.206" v="119" actId="6549"/>
          <ac:spMkLst>
            <pc:docMk/>
            <pc:sldMk cId="925957333" sldId="400"/>
            <ac:spMk id="4" creationId="{00000000-0000-0000-0000-000000000000}"/>
          </ac:spMkLst>
        </pc:spChg>
        <pc:spChg chg="mod">
          <ac:chgData name="David Barry" userId="bce5ccbc-7b58-49ec-acb4-501dc5ec953d" providerId="ADAL" clId="{2DBBCA62-EFD0-4C72-BC03-2D9A42CBF4B2}" dt="2023-03-07T15:02:11.910" v="122" actId="6549"/>
          <ac:spMkLst>
            <pc:docMk/>
            <pc:sldMk cId="925957333" sldId="400"/>
            <ac:spMk id="5" creationId="{00000000-0000-0000-0000-000000000000}"/>
          </ac:spMkLst>
        </pc:spChg>
        <pc:spChg chg="mod">
          <ac:chgData name="David Barry" userId="bce5ccbc-7b58-49ec-acb4-501dc5ec953d" providerId="ADAL" clId="{2DBBCA62-EFD0-4C72-BC03-2D9A42CBF4B2}" dt="2023-03-07T15:02:18.835" v="128" actId="6549"/>
          <ac:spMkLst>
            <pc:docMk/>
            <pc:sldMk cId="925957333" sldId="400"/>
            <ac:spMk id="6" creationId="{00000000-0000-0000-0000-000000000000}"/>
          </ac:spMkLst>
        </pc:spChg>
        <pc:spChg chg="mod">
          <ac:chgData name="David Barry" userId="bce5ccbc-7b58-49ec-acb4-501dc5ec953d" providerId="ADAL" clId="{2DBBCA62-EFD0-4C72-BC03-2D9A42CBF4B2}" dt="2023-03-07T15:02:14.877" v="125" actId="6549"/>
          <ac:spMkLst>
            <pc:docMk/>
            <pc:sldMk cId="925957333" sldId="400"/>
            <ac:spMk id="7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03:02.523" v="136" actId="478"/>
          <ac:spMkLst>
            <pc:docMk/>
            <pc:sldMk cId="925957333" sldId="400"/>
            <ac:spMk id="20" creationId="{00000000-0000-0000-0000-000000000000}"/>
          </ac:spMkLst>
        </pc:spChg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2305511434" sldId="401"/>
        </pc:sldMkLst>
      </pc:sldChg>
      <pc:sldChg chg="del">
        <pc:chgData name="David Barry" userId="bce5ccbc-7b58-49ec-acb4-501dc5ec953d" providerId="ADAL" clId="{2DBBCA62-EFD0-4C72-BC03-2D9A42CBF4B2}" dt="2023-03-07T14:09:59.618" v="28" actId="47"/>
        <pc:sldMkLst>
          <pc:docMk/>
          <pc:sldMk cId="759929097" sldId="402"/>
        </pc:sldMkLst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3178057907" sldId="403"/>
        </pc:sldMkLst>
      </pc:sldChg>
      <pc:sldChg chg="addSp delSp modSp add mod modTransition delAnim modAnim">
        <pc:chgData name="David Barry" userId="bce5ccbc-7b58-49ec-acb4-501dc5ec953d" providerId="ADAL" clId="{2DBBCA62-EFD0-4C72-BC03-2D9A42CBF4B2}" dt="2023-03-07T16:06:33.508" v="446"/>
        <pc:sldMkLst>
          <pc:docMk/>
          <pc:sldMk cId="1486379055" sldId="404"/>
        </pc:sldMkLst>
        <pc:spChg chg="mod">
          <ac:chgData name="David Barry" userId="bce5ccbc-7b58-49ec-acb4-501dc5ec953d" providerId="ADAL" clId="{2DBBCA62-EFD0-4C72-BC03-2D9A42CBF4B2}" dt="2023-03-07T14:22:39.538" v="37" actId="27636"/>
          <ac:spMkLst>
            <pc:docMk/>
            <pc:sldMk cId="1486379055" sldId="404"/>
            <ac:spMk id="3" creationId="{00000000-0000-0000-0000-000000000000}"/>
          </ac:spMkLst>
        </pc:spChg>
        <pc:picChg chg="del">
          <ac:chgData name="David Barry" userId="bce5ccbc-7b58-49ec-acb4-501dc5ec953d" providerId="ADAL" clId="{2DBBCA62-EFD0-4C72-BC03-2D9A42CBF4B2}" dt="2023-03-07T16:00:19.408" v="392" actId="478"/>
          <ac:picMkLst>
            <pc:docMk/>
            <pc:sldMk cId="1486379055" sldId="404"/>
            <ac:picMk id="4" creationId="{00000000-0000-0000-0000-000000000000}"/>
          </ac:picMkLst>
        </pc:picChg>
        <pc:picChg chg="del">
          <ac:chgData name="David Barry" userId="bce5ccbc-7b58-49ec-acb4-501dc5ec953d" providerId="ADAL" clId="{2DBBCA62-EFD0-4C72-BC03-2D9A42CBF4B2}" dt="2023-03-07T16:00:17.832" v="391" actId="478"/>
          <ac:picMkLst>
            <pc:docMk/>
            <pc:sldMk cId="1486379055" sldId="404"/>
            <ac:picMk id="5" creationId="{00000000-0000-0000-0000-000000000000}"/>
          </ac:picMkLst>
        </pc:picChg>
        <pc:picChg chg="add mod">
          <ac:chgData name="David Barry" userId="bce5ccbc-7b58-49ec-acb4-501dc5ec953d" providerId="ADAL" clId="{2DBBCA62-EFD0-4C72-BC03-2D9A42CBF4B2}" dt="2023-03-07T16:02:09.437" v="412" actId="1036"/>
          <ac:picMkLst>
            <pc:docMk/>
            <pc:sldMk cId="1486379055" sldId="404"/>
            <ac:picMk id="6" creationId="{29BDB2BA-0FB6-594A-2178-7293D56202BC}"/>
          </ac:picMkLst>
        </pc:picChg>
        <pc:picChg chg="add mod">
          <ac:chgData name="David Barry" userId="bce5ccbc-7b58-49ec-acb4-501dc5ec953d" providerId="ADAL" clId="{2DBBCA62-EFD0-4C72-BC03-2D9A42CBF4B2}" dt="2023-03-07T16:02:04.187" v="407" actId="1076"/>
          <ac:picMkLst>
            <pc:docMk/>
            <pc:sldMk cId="1486379055" sldId="404"/>
            <ac:picMk id="7" creationId="{9F002443-FFF6-8788-E59A-C8E1CA5A67FA}"/>
          </ac:picMkLst>
        </pc:picChg>
      </pc:sldChg>
      <pc:sldChg chg="del">
        <pc:chgData name="David Barry" userId="bce5ccbc-7b58-49ec-acb4-501dc5ec953d" providerId="ADAL" clId="{2DBBCA62-EFD0-4C72-BC03-2D9A42CBF4B2}" dt="2023-03-07T14:09:02.947" v="17" actId="47"/>
        <pc:sldMkLst>
          <pc:docMk/>
          <pc:sldMk cId="2916406634" sldId="405"/>
        </pc:sldMkLst>
      </pc:sldChg>
      <pc:sldChg chg="del">
        <pc:chgData name="David Barry" userId="bce5ccbc-7b58-49ec-acb4-501dc5ec953d" providerId="ADAL" clId="{2DBBCA62-EFD0-4C72-BC03-2D9A42CBF4B2}" dt="2023-03-07T14:09:16.934" v="21" actId="47"/>
        <pc:sldMkLst>
          <pc:docMk/>
          <pc:sldMk cId="117635500" sldId="407"/>
        </pc:sldMkLst>
      </pc:sldChg>
      <pc:sldChg chg="modSp add mod modTransition">
        <pc:chgData name="David Barry" userId="bce5ccbc-7b58-49ec-acb4-501dc5ec953d" providerId="ADAL" clId="{2DBBCA62-EFD0-4C72-BC03-2D9A42CBF4B2}" dt="2023-03-07T15:28:25.462" v="168" actId="20577"/>
        <pc:sldMkLst>
          <pc:docMk/>
          <pc:sldMk cId="1885376153" sldId="409"/>
        </pc:sldMkLst>
        <pc:spChg chg="mod">
          <ac:chgData name="David Barry" userId="bce5ccbc-7b58-49ec-acb4-501dc5ec953d" providerId="ADAL" clId="{2DBBCA62-EFD0-4C72-BC03-2D9A42CBF4B2}" dt="2023-03-07T15:28:25.462" v="168" actId="20577"/>
          <ac:spMkLst>
            <pc:docMk/>
            <pc:sldMk cId="1885376153" sldId="409"/>
            <ac:spMk id="3" creationId="{00000000-0000-0000-0000-000000000000}"/>
          </ac:spMkLst>
        </pc:spChg>
      </pc:sldChg>
      <pc:sldChg chg="modSp add mod modTransition">
        <pc:chgData name="David Barry" userId="bce5ccbc-7b58-49ec-acb4-501dc5ec953d" providerId="ADAL" clId="{2DBBCA62-EFD0-4C72-BC03-2D9A42CBF4B2}" dt="2023-03-07T15:28:17.461" v="149" actId="20577"/>
        <pc:sldMkLst>
          <pc:docMk/>
          <pc:sldMk cId="1943064037" sldId="410"/>
        </pc:sldMkLst>
        <pc:spChg chg="mod">
          <ac:chgData name="David Barry" userId="bce5ccbc-7b58-49ec-acb4-501dc5ec953d" providerId="ADAL" clId="{2DBBCA62-EFD0-4C72-BC03-2D9A42CBF4B2}" dt="2023-03-07T15:28:17.461" v="149" actId="20577"/>
          <ac:spMkLst>
            <pc:docMk/>
            <pc:sldMk cId="1943064037" sldId="410"/>
            <ac:spMk id="3" creationId="{00000000-0000-0000-0000-000000000000}"/>
          </ac:spMkLst>
        </pc:spChg>
      </pc:sldChg>
      <pc:sldChg chg="del">
        <pc:chgData name="David Barry" userId="bce5ccbc-7b58-49ec-acb4-501dc5ec953d" providerId="ADAL" clId="{2DBBCA62-EFD0-4C72-BC03-2D9A42CBF4B2}" dt="2023-03-07T14:10:01.152" v="29" actId="47"/>
        <pc:sldMkLst>
          <pc:docMk/>
          <pc:sldMk cId="1430739453" sldId="411"/>
        </pc:sldMkLst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3557755339" sldId="412"/>
        </pc:sldMkLst>
      </pc:sldChg>
      <pc:sldChg chg="delSp modSp add mod modTransition modAnim">
        <pc:chgData name="David Barry" userId="bce5ccbc-7b58-49ec-acb4-501dc5ec953d" providerId="ADAL" clId="{2DBBCA62-EFD0-4C72-BC03-2D9A42CBF4B2}" dt="2023-03-07T15:49:25.286" v="281" actId="478"/>
        <pc:sldMkLst>
          <pc:docMk/>
          <pc:sldMk cId="1774935221" sldId="413"/>
        </pc:sldMkLst>
        <pc:spChg chg="del">
          <ac:chgData name="David Barry" userId="bce5ccbc-7b58-49ec-acb4-501dc5ec953d" providerId="ADAL" clId="{2DBBCA62-EFD0-4C72-BC03-2D9A42CBF4B2}" dt="2023-03-07T15:49:25.286" v="281" actId="478"/>
          <ac:spMkLst>
            <pc:docMk/>
            <pc:sldMk cId="1774935221" sldId="413"/>
            <ac:spMk id="10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25.286" v="281" actId="478"/>
          <ac:spMkLst>
            <pc:docMk/>
            <pc:sldMk cId="1774935221" sldId="413"/>
            <ac:spMk id="13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25.286" v="281" actId="478"/>
          <ac:spMkLst>
            <pc:docMk/>
            <pc:sldMk cId="1774935221" sldId="413"/>
            <ac:spMk id="15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25.286" v="281" actId="478"/>
          <ac:spMkLst>
            <pc:docMk/>
            <pc:sldMk cId="1774935221" sldId="413"/>
            <ac:spMk id="17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25.286" v="281" actId="478"/>
          <ac:spMkLst>
            <pc:docMk/>
            <pc:sldMk cId="1774935221" sldId="413"/>
            <ac:spMk id="18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25.286" v="281" actId="478"/>
          <ac:spMkLst>
            <pc:docMk/>
            <pc:sldMk cId="1774935221" sldId="413"/>
            <ac:spMk id="21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25.286" v="281" actId="478"/>
          <ac:spMkLst>
            <pc:docMk/>
            <pc:sldMk cId="1774935221" sldId="413"/>
            <ac:spMk id="2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25.286" v="281" actId="478"/>
          <ac:spMkLst>
            <pc:docMk/>
            <pc:sldMk cId="1774935221" sldId="413"/>
            <ac:spMk id="23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25.286" v="281" actId="478"/>
          <ac:spMkLst>
            <pc:docMk/>
            <pc:sldMk cId="1774935221" sldId="413"/>
            <ac:spMk id="24" creationId="{00000000-0000-0000-0000-000000000000}"/>
          </ac:spMkLst>
        </pc:spChg>
        <pc:cxnChg chg="del mod">
          <ac:chgData name="David Barry" userId="bce5ccbc-7b58-49ec-acb4-501dc5ec953d" providerId="ADAL" clId="{2DBBCA62-EFD0-4C72-BC03-2D9A42CBF4B2}" dt="2023-03-07T15:49:13.126" v="275" actId="478"/>
          <ac:cxnSpMkLst>
            <pc:docMk/>
            <pc:sldMk cId="1774935221" sldId="413"/>
            <ac:cxnSpMk id="25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14.036" v="276" actId="478"/>
          <ac:cxnSpMkLst>
            <pc:docMk/>
            <pc:sldMk cId="1774935221" sldId="413"/>
            <ac:cxnSpMk id="29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14.724" v="277" actId="478"/>
          <ac:cxnSpMkLst>
            <pc:docMk/>
            <pc:sldMk cId="1774935221" sldId="413"/>
            <ac:cxnSpMk id="32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12.374" v="274" actId="478"/>
          <ac:cxnSpMkLst>
            <pc:docMk/>
            <pc:sldMk cId="1774935221" sldId="413"/>
            <ac:cxnSpMk id="35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17.031" v="280" actId="478"/>
          <ac:cxnSpMkLst>
            <pc:docMk/>
            <pc:sldMk cId="1774935221" sldId="413"/>
            <ac:cxnSpMk id="38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16.436" v="279" actId="478"/>
          <ac:cxnSpMkLst>
            <pc:docMk/>
            <pc:sldMk cId="1774935221" sldId="413"/>
            <ac:cxnSpMk id="41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15.732" v="278" actId="478"/>
          <ac:cxnSpMkLst>
            <pc:docMk/>
            <pc:sldMk cId="1774935221" sldId="413"/>
            <ac:cxnSpMk id="44" creationId="{00000000-0000-0000-0000-000000000000}"/>
          </ac:cxnSpMkLst>
        </pc:cxnChg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4050940052" sldId="414"/>
        </pc:sldMkLst>
      </pc:sldChg>
      <pc:sldChg chg="modTransition modAnim">
        <pc:chgData name="David Barry" userId="bce5ccbc-7b58-49ec-acb4-501dc5ec953d" providerId="ADAL" clId="{2DBBCA62-EFD0-4C72-BC03-2D9A42CBF4B2}" dt="2023-03-07T14:46:47.452" v="58"/>
        <pc:sldMkLst>
          <pc:docMk/>
          <pc:sldMk cId="4021533457" sldId="415"/>
        </pc:sldMkLst>
      </pc:sldChg>
      <pc:sldChg chg="add mod ord modTransition modShow">
        <pc:chgData name="David Barry" userId="bce5ccbc-7b58-49ec-acb4-501dc5ec953d" providerId="ADAL" clId="{2DBBCA62-EFD0-4C72-BC03-2D9A42CBF4B2}" dt="2023-03-07T15:59:10.145" v="390"/>
        <pc:sldMkLst>
          <pc:docMk/>
          <pc:sldMk cId="4189059129" sldId="418"/>
        </pc:sldMkLst>
      </pc:sldChg>
      <pc:sldChg chg="modTransition">
        <pc:chgData name="David Barry" userId="bce5ccbc-7b58-49ec-acb4-501dc5ec953d" providerId="ADAL" clId="{2DBBCA62-EFD0-4C72-BC03-2D9A42CBF4B2}" dt="2023-03-07T14:25:16.657" v="52"/>
        <pc:sldMkLst>
          <pc:docMk/>
          <pc:sldMk cId="647079019" sldId="419"/>
        </pc:sldMkLst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3573131251" sldId="420"/>
        </pc:sldMkLst>
      </pc:sldChg>
      <pc:sldChg chg="modTransition">
        <pc:chgData name="David Barry" userId="bce5ccbc-7b58-49ec-acb4-501dc5ec953d" providerId="ADAL" clId="{2DBBCA62-EFD0-4C72-BC03-2D9A42CBF4B2}" dt="2023-03-07T14:25:16.657" v="52"/>
        <pc:sldMkLst>
          <pc:docMk/>
          <pc:sldMk cId="2701325551" sldId="421"/>
        </pc:sldMkLst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4050091557" sldId="422"/>
        </pc:sldMkLst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1781786868" sldId="423"/>
        </pc:sldMkLst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1601800748" sldId="424"/>
        </pc:sldMkLst>
      </pc:sldChg>
      <pc:sldChg chg="modTransition modAnim">
        <pc:chgData name="David Barry" userId="bce5ccbc-7b58-49ec-acb4-501dc5ec953d" providerId="ADAL" clId="{2DBBCA62-EFD0-4C72-BC03-2D9A42CBF4B2}" dt="2023-03-07T14:46:29.171" v="54"/>
        <pc:sldMkLst>
          <pc:docMk/>
          <pc:sldMk cId="1898365731" sldId="426"/>
        </pc:sldMkLst>
      </pc:sldChg>
      <pc:sldChg chg="del">
        <pc:chgData name="David Barry" userId="bce5ccbc-7b58-49ec-acb4-501dc5ec953d" providerId="ADAL" clId="{2DBBCA62-EFD0-4C72-BC03-2D9A42CBF4B2}" dt="2023-03-07T14:09:14.626" v="20" actId="47"/>
        <pc:sldMkLst>
          <pc:docMk/>
          <pc:sldMk cId="1397460742" sldId="432"/>
        </pc:sldMkLst>
      </pc:sldChg>
      <pc:sldChg chg="add del">
        <pc:chgData name="David Barry" userId="bce5ccbc-7b58-49ec-acb4-501dc5ec953d" providerId="ADAL" clId="{2DBBCA62-EFD0-4C72-BC03-2D9A42CBF4B2}" dt="2023-03-07T14:22:29.011" v="33" actId="47"/>
        <pc:sldMkLst>
          <pc:docMk/>
          <pc:sldMk cId="2120947653" sldId="433"/>
        </pc:sldMkLst>
      </pc:sldChg>
      <pc:sldChg chg="del">
        <pc:chgData name="David Barry" userId="bce5ccbc-7b58-49ec-acb4-501dc5ec953d" providerId="ADAL" clId="{2DBBCA62-EFD0-4C72-BC03-2D9A42CBF4B2}" dt="2023-03-07T14:09:32.638" v="25" actId="47"/>
        <pc:sldMkLst>
          <pc:docMk/>
          <pc:sldMk cId="2701171232" sldId="434"/>
        </pc:sldMkLst>
      </pc:sldChg>
      <pc:sldChg chg="del">
        <pc:chgData name="David Barry" userId="bce5ccbc-7b58-49ec-acb4-501dc5ec953d" providerId="ADAL" clId="{2DBBCA62-EFD0-4C72-BC03-2D9A42CBF4B2}" dt="2023-03-07T14:08:46.451" v="11" actId="47"/>
        <pc:sldMkLst>
          <pc:docMk/>
          <pc:sldMk cId="3149694358" sldId="436"/>
        </pc:sldMkLst>
      </pc:sldChg>
      <pc:sldChg chg="del">
        <pc:chgData name="David Barry" userId="bce5ccbc-7b58-49ec-acb4-501dc5ec953d" providerId="ADAL" clId="{2DBBCA62-EFD0-4C72-BC03-2D9A42CBF4B2}" dt="2023-03-07T14:08:48.266" v="12" actId="47"/>
        <pc:sldMkLst>
          <pc:docMk/>
          <pc:sldMk cId="671057630" sldId="437"/>
        </pc:sldMkLst>
      </pc:sldChg>
      <pc:sldChg chg="del">
        <pc:chgData name="David Barry" userId="bce5ccbc-7b58-49ec-acb4-501dc5ec953d" providerId="ADAL" clId="{2DBBCA62-EFD0-4C72-BC03-2D9A42CBF4B2}" dt="2023-03-07T14:08:50.703" v="14" actId="47"/>
        <pc:sldMkLst>
          <pc:docMk/>
          <pc:sldMk cId="159908638" sldId="438"/>
        </pc:sldMkLst>
      </pc:sldChg>
      <pc:sldChg chg="del">
        <pc:chgData name="David Barry" userId="bce5ccbc-7b58-49ec-acb4-501dc5ec953d" providerId="ADAL" clId="{2DBBCA62-EFD0-4C72-BC03-2D9A42CBF4B2}" dt="2023-03-07T14:08:49.751" v="13" actId="47"/>
        <pc:sldMkLst>
          <pc:docMk/>
          <pc:sldMk cId="1998662293" sldId="441"/>
        </pc:sldMkLst>
      </pc:sldChg>
      <pc:sldChg chg="del">
        <pc:chgData name="David Barry" userId="bce5ccbc-7b58-49ec-acb4-501dc5ec953d" providerId="ADAL" clId="{2DBBCA62-EFD0-4C72-BC03-2D9A42CBF4B2}" dt="2023-03-07T14:09:05.086" v="19" actId="47"/>
        <pc:sldMkLst>
          <pc:docMk/>
          <pc:sldMk cId="723573128" sldId="442"/>
        </pc:sldMkLst>
      </pc:sldChg>
      <pc:sldChg chg="add ord modTransition">
        <pc:chgData name="David Barry" userId="bce5ccbc-7b58-49ec-acb4-501dc5ec953d" providerId="ADAL" clId="{2DBBCA62-EFD0-4C72-BC03-2D9A42CBF4B2}" dt="2023-03-07T15:27:42.060" v="140"/>
        <pc:sldMkLst>
          <pc:docMk/>
          <pc:sldMk cId="2126683037" sldId="443"/>
        </pc:sldMkLst>
      </pc:sldChg>
      <pc:sldChg chg="modSp add mod modTransition">
        <pc:chgData name="David Barry" userId="bce5ccbc-7b58-49ec-acb4-501dc5ec953d" providerId="ADAL" clId="{2DBBCA62-EFD0-4C72-BC03-2D9A42CBF4B2}" dt="2023-03-07T15:57:48.783" v="388" actId="20577"/>
        <pc:sldMkLst>
          <pc:docMk/>
          <pc:sldMk cId="3252259329" sldId="444"/>
        </pc:sldMkLst>
        <pc:spChg chg="mod">
          <ac:chgData name="David Barry" userId="bce5ccbc-7b58-49ec-acb4-501dc5ec953d" providerId="ADAL" clId="{2DBBCA62-EFD0-4C72-BC03-2D9A42CBF4B2}" dt="2023-03-07T15:57:48.783" v="388" actId="20577"/>
          <ac:spMkLst>
            <pc:docMk/>
            <pc:sldMk cId="3252259329" sldId="444"/>
            <ac:spMk id="3" creationId="{00000000-0000-0000-0000-000000000000}"/>
          </ac:spMkLst>
        </pc:spChg>
      </pc:sldChg>
      <pc:sldChg chg="add modTransition">
        <pc:chgData name="David Barry" userId="bce5ccbc-7b58-49ec-acb4-501dc5ec953d" providerId="ADAL" clId="{2DBBCA62-EFD0-4C72-BC03-2D9A42CBF4B2}" dt="2023-03-07T14:25:16.657" v="52"/>
        <pc:sldMkLst>
          <pc:docMk/>
          <pc:sldMk cId="2312264496" sldId="446"/>
        </pc:sldMkLst>
      </pc:sldChg>
      <pc:sldChg chg="addSp delSp modSp new mod modTransition modClrScheme modAnim chgLayout">
        <pc:chgData name="David Barry" userId="bce5ccbc-7b58-49ec-acb4-501dc5ec953d" providerId="ADAL" clId="{2DBBCA62-EFD0-4C72-BC03-2D9A42CBF4B2}" dt="2023-03-07T14:25:16.657" v="52"/>
        <pc:sldMkLst>
          <pc:docMk/>
          <pc:sldMk cId="76656293" sldId="447"/>
        </pc:sldMkLst>
        <pc:spChg chg="del">
          <ac:chgData name="David Barry" userId="bce5ccbc-7b58-49ec-acb4-501dc5ec953d" providerId="ADAL" clId="{2DBBCA62-EFD0-4C72-BC03-2D9A42CBF4B2}" dt="2023-03-07T14:22:39.339" v="35" actId="700"/>
          <ac:spMkLst>
            <pc:docMk/>
            <pc:sldMk cId="76656293" sldId="447"/>
            <ac:spMk id="2" creationId="{D6EBBE0D-D65E-138E-C38A-9E64FEC1D962}"/>
          </ac:spMkLst>
        </pc:spChg>
        <pc:picChg chg="add mod">
          <ac:chgData name="David Barry" userId="bce5ccbc-7b58-49ec-acb4-501dc5ec953d" providerId="ADAL" clId="{2DBBCA62-EFD0-4C72-BC03-2D9A42CBF4B2}" dt="2023-03-07T14:22:58.028" v="38"/>
          <ac:picMkLst>
            <pc:docMk/>
            <pc:sldMk cId="76656293" sldId="447"/>
            <ac:picMk id="3" creationId="{97A781A8-DA0E-8D9E-1940-5F4E41AD00A8}"/>
          </ac:picMkLst>
        </pc:picChg>
      </pc:sldChg>
      <pc:sldChg chg="modSp add mod modTransition">
        <pc:chgData name="David Barry" userId="bce5ccbc-7b58-49ec-acb4-501dc5ec953d" providerId="ADAL" clId="{2DBBCA62-EFD0-4C72-BC03-2D9A42CBF4B2}" dt="2023-03-07T14:25:16.657" v="52"/>
        <pc:sldMkLst>
          <pc:docMk/>
          <pc:sldMk cId="2909597614" sldId="448"/>
        </pc:sldMkLst>
        <pc:picChg chg="mod modCrop">
          <ac:chgData name="David Barry" userId="bce5ccbc-7b58-49ec-acb4-501dc5ec953d" providerId="ADAL" clId="{2DBBCA62-EFD0-4C72-BC03-2D9A42CBF4B2}" dt="2023-03-07T14:24:34.389" v="49" actId="12789"/>
          <ac:picMkLst>
            <pc:docMk/>
            <pc:sldMk cId="2909597614" sldId="448"/>
            <ac:picMk id="3" creationId="{97A781A8-DA0E-8D9E-1940-5F4E41AD00A8}"/>
          </ac:picMkLst>
        </pc:picChg>
      </pc:sldChg>
      <pc:sldChg chg="add">
        <pc:chgData name="David Barry" userId="bce5ccbc-7b58-49ec-acb4-501dc5ec953d" providerId="ADAL" clId="{2DBBCA62-EFD0-4C72-BC03-2D9A42CBF4B2}" dt="2023-03-07T14:56:04.034" v="75" actId="2890"/>
        <pc:sldMkLst>
          <pc:docMk/>
          <pc:sldMk cId="2924311965" sldId="449"/>
        </pc:sldMkLst>
      </pc:sldChg>
      <pc:sldChg chg="delSp add mod modTransition">
        <pc:chgData name="David Barry" userId="bce5ccbc-7b58-49ec-acb4-501dc5ec953d" providerId="ADAL" clId="{2DBBCA62-EFD0-4C72-BC03-2D9A42CBF4B2}" dt="2023-03-07T14:57:06.472" v="116"/>
        <pc:sldMkLst>
          <pc:docMk/>
          <pc:sldMk cId="1866009261" sldId="450"/>
        </pc:sldMkLst>
        <pc:spChg chg="del">
          <ac:chgData name="David Barry" userId="bce5ccbc-7b58-49ec-acb4-501dc5ec953d" providerId="ADAL" clId="{2DBBCA62-EFD0-4C72-BC03-2D9A42CBF4B2}" dt="2023-03-07T14:56:29.308" v="90" actId="478"/>
          <ac:spMkLst>
            <pc:docMk/>
            <pc:sldMk cId="1866009261" sldId="450"/>
            <ac:spMk id="19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8.037" v="101" actId="478"/>
          <ac:spMkLst>
            <pc:docMk/>
            <pc:sldMk cId="1866009261" sldId="450"/>
            <ac:spMk id="21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6.572" v="99" actId="478"/>
          <ac:spMkLst>
            <pc:docMk/>
            <pc:sldMk cId="1866009261" sldId="450"/>
            <ac:spMk id="23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4.363" v="97" actId="478"/>
          <ac:spMkLst>
            <pc:docMk/>
            <pc:sldMk cId="1866009261" sldId="450"/>
            <ac:spMk id="24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3.075" v="95" actId="478"/>
          <ac:spMkLst>
            <pc:docMk/>
            <pc:sldMk cId="1866009261" sldId="450"/>
            <ac:spMk id="27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29.980" v="91" actId="478"/>
          <ac:spMkLst>
            <pc:docMk/>
            <pc:sldMk cId="1866009261" sldId="450"/>
            <ac:spMk id="29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2.270" v="94" actId="478"/>
          <ac:spMkLst>
            <pc:docMk/>
            <pc:sldMk cId="1866009261" sldId="450"/>
            <ac:spMk id="31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1.276" v="93" actId="478"/>
          <ac:spMkLst>
            <pc:docMk/>
            <pc:sldMk cId="1866009261" sldId="450"/>
            <ac:spMk id="3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5.500" v="98" actId="478"/>
          <ac:spMkLst>
            <pc:docMk/>
            <pc:sldMk cId="1866009261" sldId="450"/>
            <ac:spMk id="33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3.684" v="96" actId="478"/>
          <ac:spMkLst>
            <pc:docMk/>
            <pc:sldMk cId="1866009261" sldId="450"/>
            <ac:spMk id="34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7.467" v="100" actId="478"/>
          <ac:spMkLst>
            <pc:docMk/>
            <pc:sldMk cId="1866009261" sldId="450"/>
            <ac:spMk id="35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30.617" v="92" actId="478"/>
          <ac:spMkLst>
            <pc:docMk/>
            <pc:sldMk cId="1866009261" sldId="450"/>
            <ac:spMk id="36" creationId="{00000000-0000-0000-0000-000000000000}"/>
          </ac:spMkLst>
        </pc:spChg>
      </pc:sldChg>
      <pc:sldChg chg="delSp modSp add mod">
        <pc:chgData name="David Barry" userId="bce5ccbc-7b58-49ec-acb4-501dc5ec953d" providerId="ADAL" clId="{2DBBCA62-EFD0-4C72-BC03-2D9A42CBF4B2}" dt="2023-03-07T14:56:51.819" v="114" actId="478"/>
        <pc:sldMkLst>
          <pc:docMk/>
          <pc:sldMk cId="1846417275" sldId="451"/>
        </pc:sldMkLst>
        <pc:spChg chg="del">
          <ac:chgData name="David Barry" userId="bce5ccbc-7b58-49ec-acb4-501dc5ec953d" providerId="ADAL" clId="{2DBBCA62-EFD0-4C72-BC03-2D9A42CBF4B2}" dt="2023-03-07T14:56:43.403" v="103" actId="478"/>
          <ac:spMkLst>
            <pc:docMk/>
            <pc:sldMk cId="1846417275" sldId="451"/>
            <ac:spMk id="19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44.827" v="105" actId="478"/>
          <ac:spMkLst>
            <pc:docMk/>
            <pc:sldMk cId="1846417275" sldId="451"/>
            <ac:spMk id="20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51.819" v="114" actId="478"/>
          <ac:spMkLst>
            <pc:docMk/>
            <pc:sldMk cId="1846417275" sldId="451"/>
            <ac:spMk id="21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50.379" v="112" actId="478"/>
          <ac:spMkLst>
            <pc:docMk/>
            <pc:sldMk cId="1846417275" sldId="451"/>
            <ac:spMk id="2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49.051" v="111" actId="478"/>
          <ac:spMkLst>
            <pc:docMk/>
            <pc:sldMk cId="1846417275" sldId="451"/>
            <ac:spMk id="23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46.804" v="108" actId="478"/>
          <ac:spMkLst>
            <pc:docMk/>
            <pc:sldMk cId="1846417275" sldId="451"/>
            <ac:spMk id="24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45.588" v="106" actId="478"/>
          <ac:spMkLst>
            <pc:docMk/>
            <pc:sldMk cId="1846417275" sldId="451"/>
            <ac:spMk id="25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50.947" v="113" actId="478"/>
          <ac:spMkLst>
            <pc:docMk/>
            <pc:sldMk cId="1846417275" sldId="451"/>
            <ac:spMk id="26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47.454" v="109" actId="478"/>
          <ac:spMkLst>
            <pc:docMk/>
            <pc:sldMk cId="1846417275" sldId="451"/>
            <ac:spMk id="27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48.190" v="110" actId="478"/>
          <ac:spMkLst>
            <pc:docMk/>
            <pc:sldMk cId="1846417275" sldId="451"/>
            <ac:spMk id="28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4:56:46.115" v="107" actId="478"/>
          <ac:spMkLst>
            <pc:docMk/>
            <pc:sldMk cId="1846417275" sldId="451"/>
            <ac:spMk id="29" creationId="{00000000-0000-0000-0000-000000000000}"/>
          </ac:spMkLst>
        </pc:spChg>
        <pc:spChg chg="del mod">
          <ac:chgData name="David Barry" userId="bce5ccbc-7b58-49ec-acb4-501dc5ec953d" providerId="ADAL" clId="{2DBBCA62-EFD0-4C72-BC03-2D9A42CBF4B2}" dt="2023-03-07T14:56:43.995" v="104" actId="478"/>
          <ac:spMkLst>
            <pc:docMk/>
            <pc:sldMk cId="1846417275" sldId="451"/>
            <ac:spMk id="30" creationId="{00000000-0000-0000-0000-000000000000}"/>
          </ac:spMkLst>
        </pc:spChg>
      </pc:sldChg>
      <pc:sldChg chg="delSp modSp add mod modAnim">
        <pc:chgData name="David Barry" userId="bce5ccbc-7b58-49ec-acb4-501dc5ec953d" providerId="ADAL" clId="{2DBBCA62-EFD0-4C72-BC03-2D9A42CBF4B2}" dt="2023-03-07T15:03:05.803" v="137" actId="478"/>
        <pc:sldMkLst>
          <pc:docMk/>
          <pc:sldMk cId="1532435400" sldId="452"/>
        </pc:sldMkLst>
        <pc:spChg chg="del">
          <ac:chgData name="David Barry" userId="bce5ccbc-7b58-49ec-acb4-501dc5ec953d" providerId="ADAL" clId="{2DBBCA62-EFD0-4C72-BC03-2D9A42CBF4B2}" dt="2023-03-07T15:02:51.875" v="134" actId="478"/>
          <ac:spMkLst>
            <pc:docMk/>
            <pc:sldMk cId="1532435400" sldId="452"/>
            <ac:spMk id="17" creationId="{00000000-0000-0000-0000-000000000000}"/>
          </ac:spMkLst>
        </pc:spChg>
        <pc:spChg chg="del mod">
          <ac:chgData name="David Barry" userId="bce5ccbc-7b58-49ec-acb4-501dc5ec953d" providerId="ADAL" clId="{2DBBCA62-EFD0-4C72-BC03-2D9A42CBF4B2}" dt="2023-03-07T15:02:49.524" v="133" actId="478"/>
          <ac:spMkLst>
            <pc:docMk/>
            <pc:sldMk cId="1532435400" sldId="452"/>
            <ac:spMk id="19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03:05.803" v="137" actId="478"/>
          <ac:spMkLst>
            <pc:docMk/>
            <pc:sldMk cId="1532435400" sldId="452"/>
            <ac:spMk id="20" creationId="{00000000-0000-0000-0000-000000000000}"/>
          </ac:spMkLst>
        </pc:spChg>
        <pc:cxnChg chg="del mod">
          <ac:chgData name="David Barry" userId="bce5ccbc-7b58-49ec-acb4-501dc5ec953d" providerId="ADAL" clId="{2DBBCA62-EFD0-4C72-BC03-2D9A42CBF4B2}" dt="2023-03-07T15:02:52.595" v="135" actId="478"/>
          <ac:cxnSpMkLst>
            <pc:docMk/>
            <pc:sldMk cId="1532435400" sldId="452"/>
            <ac:cxnSpMk id="8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02:46.812" v="131" actId="478"/>
          <ac:cxnSpMkLst>
            <pc:docMk/>
            <pc:sldMk cId="1532435400" sldId="452"/>
            <ac:cxnSpMk id="9" creationId="{00000000-0000-0000-0000-000000000000}"/>
          </ac:cxnSpMkLst>
        </pc:cxnChg>
      </pc:sldChg>
      <pc:sldChg chg="addSp delSp modSp add mod modAnim">
        <pc:chgData name="David Barry" userId="bce5ccbc-7b58-49ec-acb4-501dc5ec953d" providerId="ADAL" clId="{2DBBCA62-EFD0-4C72-BC03-2D9A42CBF4B2}" dt="2023-03-07T15:33:09.429" v="175"/>
        <pc:sldMkLst>
          <pc:docMk/>
          <pc:sldMk cId="2373057934" sldId="453"/>
        </pc:sldMkLst>
        <pc:spChg chg="del">
          <ac:chgData name="David Barry" userId="bce5ccbc-7b58-49ec-acb4-501dc5ec953d" providerId="ADAL" clId="{2DBBCA62-EFD0-4C72-BC03-2D9A42CBF4B2}" dt="2023-03-07T15:32:18.619" v="170" actId="478"/>
          <ac:spMkLst>
            <pc:docMk/>
            <pc:sldMk cId="2373057934" sldId="453"/>
            <ac:spMk id="2" creationId="{00000000-0000-0000-0000-000000000000}"/>
          </ac:spMkLst>
        </pc:spChg>
        <pc:spChg chg="add del mod">
          <ac:chgData name="David Barry" userId="bce5ccbc-7b58-49ec-acb4-501dc5ec953d" providerId="ADAL" clId="{2DBBCA62-EFD0-4C72-BC03-2D9A42CBF4B2}" dt="2023-03-07T15:32:20.966" v="172" actId="478"/>
          <ac:spMkLst>
            <pc:docMk/>
            <pc:sldMk cId="2373057934" sldId="453"/>
            <ac:spMk id="4" creationId="{3AFFBA8F-913E-FB6C-1E1A-85C755B436EA}"/>
          </ac:spMkLst>
        </pc:spChg>
        <pc:spChg chg="add mod">
          <ac:chgData name="David Barry" userId="bce5ccbc-7b58-49ec-acb4-501dc5ec953d" providerId="ADAL" clId="{2DBBCA62-EFD0-4C72-BC03-2D9A42CBF4B2}" dt="2023-03-07T15:32:18.873" v="171"/>
          <ac:spMkLst>
            <pc:docMk/>
            <pc:sldMk cId="2373057934" sldId="453"/>
            <ac:spMk id="5" creationId="{739CB19A-7DDA-4F7D-9935-E1237207A70B}"/>
          </ac:spMkLst>
        </pc:spChg>
        <pc:cxnChg chg="add mod">
          <ac:chgData name="David Barry" userId="bce5ccbc-7b58-49ec-acb4-501dc5ec953d" providerId="ADAL" clId="{2DBBCA62-EFD0-4C72-BC03-2D9A42CBF4B2}" dt="2023-03-07T15:32:41.753" v="173"/>
          <ac:cxnSpMkLst>
            <pc:docMk/>
            <pc:sldMk cId="2373057934" sldId="453"/>
            <ac:cxnSpMk id="6" creationId="{8DA5C702-D306-3323-9AB7-60ED90B9A06E}"/>
          </ac:cxnSpMkLst>
        </pc:cxnChg>
        <pc:cxnChg chg="add mod">
          <ac:chgData name="David Barry" userId="bce5ccbc-7b58-49ec-acb4-501dc5ec953d" providerId="ADAL" clId="{2DBBCA62-EFD0-4C72-BC03-2D9A42CBF4B2}" dt="2023-03-07T15:32:41.753" v="173"/>
          <ac:cxnSpMkLst>
            <pc:docMk/>
            <pc:sldMk cId="2373057934" sldId="453"/>
            <ac:cxnSpMk id="7" creationId="{B55C8218-3577-6422-584D-9C4EEE24A6C2}"/>
          </ac:cxnSpMkLst>
        </pc:cxnChg>
        <pc:cxnChg chg="add mod">
          <ac:chgData name="David Barry" userId="bce5ccbc-7b58-49ec-acb4-501dc5ec953d" providerId="ADAL" clId="{2DBBCA62-EFD0-4C72-BC03-2D9A42CBF4B2}" dt="2023-03-07T15:32:41.753" v="173"/>
          <ac:cxnSpMkLst>
            <pc:docMk/>
            <pc:sldMk cId="2373057934" sldId="453"/>
            <ac:cxnSpMk id="8" creationId="{DBB5C009-836B-EA99-4BA2-DD69D47923FC}"/>
          </ac:cxnSpMkLst>
        </pc:cxnChg>
        <pc:cxnChg chg="add mod">
          <ac:chgData name="David Barry" userId="bce5ccbc-7b58-49ec-acb4-501dc5ec953d" providerId="ADAL" clId="{2DBBCA62-EFD0-4C72-BC03-2D9A42CBF4B2}" dt="2023-03-07T15:32:41.753" v="173"/>
          <ac:cxnSpMkLst>
            <pc:docMk/>
            <pc:sldMk cId="2373057934" sldId="453"/>
            <ac:cxnSpMk id="9" creationId="{66678084-DB7C-77CC-D3F4-47E61CDABA72}"/>
          </ac:cxnSpMkLst>
        </pc:cxnChg>
        <pc:cxnChg chg="add mod">
          <ac:chgData name="David Barry" userId="bce5ccbc-7b58-49ec-acb4-501dc5ec953d" providerId="ADAL" clId="{2DBBCA62-EFD0-4C72-BC03-2D9A42CBF4B2}" dt="2023-03-07T15:32:41.753" v="173"/>
          <ac:cxnSpMkLst>
            <pc:docMk/>
            <pc:sldMk cId="2373057934" sldId="453"/>
            <ac:cxnSpMk id="10" creationId="{28E9A669-28E3-064A-8F04-477D7CB8462E}"/>
          </ac:cxnSpMkLst>
        </pc:cxnChg>
        <pc:cxnChg chg="add mod">
          <ac:chgData name="David Barry" userId="bce5ccbc-7b58-49ec-acb4-501dc5ec953d" providerId="ADAL" clId="{2DBBCA62-EFD0-4C72-BC03-2D9A42CBF4B2}" dt="2023-03-07T15:32:41.753" v="173"/>
          <ac:cxnSpMkLst>
            <pc:docMk/>
            <pc:sldMk cId="2373057934" sldId="453"/>
            <ac:cxnSpMk id="11" creationId="{64F43CE2-CB4B-E12C-D4A8-E617182D8B3B}"/>
          </ac:cxnSpMkLst>
        </pc:cxnChg>
      </pc:sldChg>
      <pc:sldChg chg="addSp delSp modSp add del mod delAnim modAnim">
        <pc:chgData name="David Barry" userId="bce5ccbc-7b58-49ec-acb4-501dc5ec953d" providerId="ADAL" clId="{2DBBCA62-EFD0-4C72-BC03-2D9A42CBF4B2}" dt="2023-03-07T15:37:42.713" v="221" actId="47"/>
        <pc:sldMkLst>
          <pc:docMk/>
          <pc:sldMk cId="1153361502" sldId="454"/>
        </pc:sldMkLst>
        <pc:cxnChg chg="add mod">
          <ac:chgData name="David Barry" userId="bce5ccbc-7b58-49ec-acb4-501dc5ec953d" providerId="ADAL" clId="{2DBBCA62-EFD0-4C72-BC03-2D9A42CBF4B2}" dt="2023-03-07T15:36:45.699" v="217" actId="14100"/>
          <ac:cxnSpMkLst>
            <pc:docMk/>
            <pc:sldMk cId="1153361502" sldId="454"/>
            <ac:cxnSpMk id="4" creationId="{EB73EFFE-81CF-1D2C-E151-B437C3E93313}"/>
          </ac:cxnSpMkLst>
        </pc:cxnChg>
        <pc:cxnChg chg="add mod">
          <ac:chgData name="David Barry" userId="bce5ccbc-7b58-49ec-acb4-501dc5ec953d" providerId="ADAL" clId="{2DBBCA62-EFD0-4C72-BC03-2D9A42CBF4B2}" dt="2023-03-07T15:34:40.509" v="183" actId="14100"/>
          <ac:cxnSpMkLst>
            <pc:docMk/>
            <pc:sldMk cId="1153361502" sldId="454"/>
            <ac:cxnSpMk id="5" creationId="{D7E28B8C-C509-7B8F-7BE4-A31BD80590DF}"/>
          </ac:cxnSpMkLst>
        </pc:cxnChg>
        <pc:cxnChg chg="add mod">
          <ac:chgData name="David Barry" userId="bce5ccbc-7b58-49ec-acb4-501dc5ec953d" providerId="ADAL" clId="{2DBBCA62-EFD0-4C72-BC03-2D9A42CBF4B2}" dt="2023-03-07T15:36:53.079" v="218" actId="14100"/>
          <ac:cxnSpMkLst>
            <pc:docMk/>
            <pc:sldMk cId="1153361502" sldId="454"/>
            <ac:cxnSpMk id="8" creationId="{EF83B80A-32E7-0B7C-78D4-9A4739336F22}"/>
          </ac:cxnSpMkLst>
        </pc:cxnChg>
        <pc:cxnChg chg="add mod">
          <ac:chgData name="David Barry" userId="bce5ccbc-7b58-49ec-acb4-501dc5ec953d" providerId="ADAL" clId="{2DBBCA62-EFD0-4C72-BC03-2D9A42CBF4B2}" dt="2023-03-07T15:35:04.955" v="190" actId="14100"/>
          <ac:cxnSpMkLst>
            <pc:docMk/>
            <pc:sldMk cId="1153361502" sldId="454"/>
            <ac:cxnSpMk id="10" creationId="{83D5EBEE-11E4-7AE9-56E5-7F13B9E5310E}"/>
          </ac:cxnSpMkLst>
        </pc:cxnChg>
        <pc:cxnChg chg="add mod">
          <ac:chgData name="David Barry" userId="bce5ccbc-7b58-49ec-acb4-501dc5ec953d" providerId="ADAL" clId="{2DBBCA62-EFD0-4C72-BC03-2D9A42CBF4B2}" dt="2023-03-07T15:37:22.161" v="219" actId="14100"/>
          <ac:cxnSpMkLst>
            <pc:docMk/>
            <pc:sldMk cId="1153361502" sldId="454"/>
            <ac:cxnSpMk id="13" creationId="{28D38F0D-8F5B-ACE9-F7EA-CA6B3686E08A}"/>
          </ac:cxnSpMkLst>
        </pc:cxnChg>
        <pc:cxnChg chg="add mod">
          <ac:chgData name="David Barry" userId="bce5ccbc-7b58-49ec-acb4-501dc5ec953d" providerId="ADAL" clId="{2DBBCA62-EFD0-4C72-BC03-2D9A42CBF4B2}" dt="2023-03-07T15:35:23.797" v="196" actId="14100"/>
          <ac:cxnSpMkLst>
            <pc:docMk/>
            <pc:sldMk cId="1153361502" sldId="454"/>
            <ac:cxnSpMk id="16" creationId="{A0C75F42-A3F1-A1B5-7DCE-3447A2D14ABE}"/>
          </ac:cxnSpMkLst>
        </pc:cxnChg>
        <pc:cxnChg chg="add del mod">
          <ac:chgData name="David Barry" userId="bce5ccbc-7b58-49ec-acb4-501dc5ec953d" providerId="ADAL" clId="{2DBBCA62-EFD0-4C72-BC03-2D9A42CBF4B2}" dt="2023-03-07T15:37:40.670" v="220" actId="478"/>
          <ac:cxnSpMkLst>
            <pc:docMk/>
            <pc:sldMk cId="1153361502" sldId="454"/>
            <ac:cxnSpMk id="37" creationId="{D10FC666-D5B7-1C22-9936-A3103255A3ED}"/>
          </ac:cxnSpMkLst>
        </pc:cxnChg>
        <pc:cxnChg chg="add mod">
          <ac:chgData name="David Barry" userId="bce5ccbc-7b58-49ec-acb4-501dc5ec953d" providerId="ADAL" clId="{2DBBCA62-EFD0-4C72-BC03-2D9A42CBF4B2}" dt="2023-03-07T15:35:41.188" v="202" actId="14100"/>
          <ac:cxnSpMkLst>
            <pc:docMk/>
            <pc:sldMk cId="1153361502" sldId="454"/>
            <ac:cxnSpMk id="40" creationId="{8C11A08E-847E-8E13-B27D-9BD754341DE6}"/>
          </ac:cxnSpMkLst>
        </pc:cxnChg>
        <pc:cxnChg chg="add mod">
          <ac:chgData name="David Barry" userId="bce5ccbc-7b58-49ec-acb4-501dc5ec953d" providerId="ADAL" clId="{2DBBCA62-EFD0-4C72-BC03-2D9A42CBF4B2}" dt="2023-03-07T15:35:52.242" v="206" actId="14100"/>
          <ac:cxnSpMkLst>
            <pc:docMk/>
            <pc:sldMk cId="1153361502" sldId="454"/>
            <ac:cxnSpMk id="43" creationId="{9813930B-723D-BDCD-4FE6-52826B594B8E}"/>
          </ac:cxnSpMkLst>
        </pc:cxnChg>
        <pc:cxnChg chg="add mod">
          <ac:chgData name="David Barry" userId="bce5ccbc-7b58-49ec-acb4-501dc5ec953d" providerId="ADAL" clId="{2DBBCA62-EFD0-4C72-BC03-2D9A42CBF4B2}" dt="2023-03-07T15:35:58.574" v="209" actId="14100"/>
          <ac:cxnSpMkLst>
            <pc:docMk/>
            <pc:sldMk cId="1153361502" sldId="454"/>
            <ac:cxnSpMk id="47" creationId="{EF58A864-A4F6-31C1-6436-AD262C6AA822}"/>
          </ac:cxnSpMkLst>
        </pc:cxnChg>
        <pc:cxnChg chg="add mod">
          <ac:chgData name="David Barry" userId="bce5ccbc-7b58-49ec-acb4-501dc5ec953d" providerId="ADAL" clId="{2DBBCA62-EFD0-4C72-BC03-2D9A42CBF4B2}" dt="2023-03-07T15:36:05.680" v="212" actId="14100"/>
          <ac:cxnSpMkLst>
            <pc:docMk/>
            <pc:sldMk cId="1153361502" sldId="454"/>
            <ac:cxnSpMk id="50" creationId="{606F07BC-8CA5-C141-1AC7-586695842DDB}"/>
          </ac:cxnSpMkLst>
        </pc:cxnChg>
        <pc:cxnChg chg="add mod">
          <ac:chgData name="David Barry" userId="bce5ccbc-7b58-49ec-acb4-501dc5ec953d" providerId="ADAL" clId="{2DBBCA62-EFD0-4C72-BC03-2D9A42CBF4B2}" dt="2023-03-07T15:36:12.972" v="215" actId="14100"/>
          <ac:cxnSpMkLst>
            <pc:docMk/>
            <pc:sldMk cId="1153361502" sldId="454"/>
            <ac:cxnSpMk id="53" creationId="{669BFBC6-0FD6-69AE-C3B6-32F98385365A}"/>
          </ac:cxnSpMkLst>
        </pc:cxnChg>
      </pc:sldChg>
      <pc:sldChg chg="addSp modSp add mod modAnim">
        <pc:chgData name="David Barry" userId="bce5ccbc-7b58-49ec-acb4-501dc5ec953d" providerId="ADAL" clId="{2DBBCA62-EFD0-4C72-BC03-2D9A42CBF4B2}" dt="2023-03-07T15:55:51.041" v="360" actId="14100"/>
        <pc:sldMkLst>
          <pc:docMk/>
          <pc:sldMk cId="3012841336" sldId="454"/>
        </pc:sldMkLst>
        <pc:cxnChg chg="add mod">
          <ac:chgData name="David Barry" userId="bce5ccbc-7b58-49ec-acb4-501dc5ec953d" providerId="ADAL" clId="{2DBBCA62-EFD0-4C72-BC03-2D9A42CBF4B2}" dt="2023-03-07T15:54:07.181" v="341" actId="14100"/>
          <ac:cxnSpMkLst>
            <pc:docMk/>
            <pc:sldMk cId="3012841336" sldId="454"/>
            <ac:cxnSpMk id="2" creationId="{3C6FC4B6-36A8-BE61-9404-AC2C58432AB2}"/>
          </ac:cxnSpMkLst>
        </pc:cxnChg>
        <pc:cxnChg chg="add mod">
          <ac:chgData name="David Barry" userId="bce5ccbc-7b58-49ec-acb4-501dc5ec953d" providerId="ADAL" clId="{2DBBCA62-EFD0-4C72-BC03-2D9A42CBF4B2}" dt="2023-03-07T15:55:51.041" v="360" actId="14100"/>
          <ac:cxnSpMkLst>
            <pc:docMk/>
            <pc:sldMk cId="3012841336" sldId="454"/>
            <ac:cxnSpMk id="6" creationId="{9CBB5598-BB7D-7172-25ED-7D1E0855B056}"/>
          </ac:cxnSpMkLst>
        </pc:cxnChg>
        <pc:cxnChg chg="add mod">
          <ac:chgData name="David Barry" userId="bce5ccbc-7b58-49ec-acb4-501dc5ec953d" providerId="ADAL" clId="{2DBBCA62-EFD0-4C72-BC03-2D9A42CBF4B2}" dt="2023-03-07T15:54:23.396" v="347" actId="14100"/>
          <ac:cxnSpMkLst>
            <pc:docMk/>
            <pc:sldMk cId="3012841336" sldId="454"/>
            <ac:cxnSpMk id="11" creationId="{5A52F25B-8279-5083-E18C-AD162E027A48}"/>
          </ac:cxnSpMkLst>
        </pc:cxnChg>
        <pc:cxnChg chg="add mod">
          <ac:chgData name="David Barry" userId="bce5ccbc-7b58-49ec-acb4-501dc5ec953d" providerId="ADAL" clId="{2DBBCA62-EFD0-4C72-BC03-2D9A42CBF4B2}" dt="2023-03-07T15:54:29.657" v="350" actId="14100"/>
          <ac:cxnSpMkLst>
            <pc:docMk/>
            <pc:sldMk cId="3012841336" sldId="454"/>
            <ac:cxnSpMk id="20" creationId="{012384F7-25EA-2C89-0F5D-599EB16E2CC2}"/>
          </ac:cxnSpMkLst>
        </pc:cxnChg>
      </pc:sldChg>
      <pc:sldChg chg="delSp modSp add mod delAnim">
        <pc:chgData name="David Barry" userId="bce5ccbc-7b58-49ec-acb4-501dc5ec953d" providerId="ADAL" clId="{2DBBCA62-EFD0-4C72-BC03-2D9A42CBF4B2}" dt="2023-03-07T15:50:47.732" v="327" actId="478"/>
        <pc:sldMkLst>
          <pc:docMk/>
          <pc:sldMk cId="3661798470" sldId="455"/>
        </pc:sldMkLst>
        <pc:spChg chg="del">
          <ac:chgData name="David Barry" userId="bce5ccbc-7b58-49ec-acb4-501dc5ec953d" providerId="ADAL" clId="{2DBBCA62-EFD0-4C72-BC03-2D9A42CBF4B2}" dt="2023-03-07T15:50:44.620" v="324" actId="478"/>
          <ac:spMkLst>
            <pc:docMk/>
            <pc:sldMk cId="3661798470" sldId="455"/>
            <ac:spMk id="9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36.524" v="319" actId="478"/>
          <ac:spMkLst>
            <pc:docMk/>
            <pc:sldMk cId="3661798470" sldId="455"/>
            <ac:spMk id="10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47.732" v="327" actId="478"/>
          <ac:spMkLst>
            <pc:docMk/>
            <pc:sldMk cId="3661798470" sldId="455"/>
            <ac:spMk id="1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45.989" v="326" actId="478"/>
          <ac:spMkLst>
            <pc:docMk/>
            <pc:sldMk cId="3661798470" sldId="455"/>
            <ac:spMk id="13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28.660" v="312" actId="478"/>
          <ac:spMkLst>
            <pc:docMk/>
            <pc:sldMk cId="3661798470" sldId="455"/>
            <ac:spMk id="14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34.037" v="316" actId="478"/>
          <ac:spMkLst>
            <pc:docMk/>
            <pc:sldMk cId="3661798470" sldId="455"/>
            <ac:spMk id="15" creationId="{00000000-0000-0000-0000-000000000000}"/>
          </ac:spMkLst>
        </pc:spChg>
        <pc:spChg chg="del mod">
          <ac:chgData name="David Barry" userId="bce5ccbc-7b58-49ec-acb4-501dc5ec953d" providerId="ADAL" clId="{2DBBCA62-EFD0-4C72-BC03-2D9A42CBF4B2}" dt="2023-03-07T15:50:32.611" v="315" actId="478"/>
          <ac:spMkLst>
            <pc:docMk/>
            <pc:sldMk cId="3661798470" sldId="455"/>
            <ac:spMk id="17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45.300" v="325" actId="478"/>
          <ac:spMkLst>
            <pc:docMk/>
            <pc:sldMk cId="3661798470" sldId="455"/>
            <ac:spMk id="18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37.293" v="320" actId="478"/>
          <ac:spMkLst>
            <pc:docMk/>
            <pc:sldMk cId="3661798470" sldId="455"/>
            <ac:spMk id="21" creationId="{00000000-0000-0000-0000-000000000000}"/>
          </ac:spMkLst>
        </pc:spChg>
        <pc:cxnChg chg="del mod">
          <ac:chgData name="David Barry" userId="bce5ccbc-7b58-49ec-acb4-501dc5ec953d" providerId="ADAL" clId="{2DBBCA62-EFD0-4C72-BC03-2D9A42CBF4B2}" dt="2023-03-07T15:50:27.532" v="311" actId="478"/>
          <ac:cxnSpMkLst>
            <pc:docMk/>
            <pc:sldMk cId="3661798470" sldId="455"/>
            <ac:cxnSpMk id="25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34.688" v="317" actId="478"/>
          <ac:cxnSpMkLst>
            <pc:docMk/>
            <pc:sldMk cId="3661798470" sldId="455"/>
            <ac:cxnSpMk id="29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35.274" v="318" actId="478"/>
          <ac:cxnSpMkLst>
            <pc:docMk/>
            <pc:sldMk cId="3661798470" sldId="455"/>
            <ac:cxnSpMk id="32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30.198" v="314" actId="478"/>
          <ac:cxnSpMkLst>
            <pc:docMk/>
            <pc:sldMk cId="3661798470" sldId="455"/>
            <ac:cxnSpMk id="35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39.029" v="321" actId="478"/>
          <ac:cxnSpMkLst>
            <pc:docMk/>
            <pc:sldMk cId="3661798470" sldId="455"/>
            <ac:cxnSpMk id="38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40.253" v="322" actId="478"/>
          <ac:cxnSpMkLst>
            <pc:docMk/>
            <pc:sldMk cId="3661798470" sldId="455"/>
            <ac:cxnSpMk id="41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41.026" v="323" actId="478"/>
          <ac:cxnSpMkLst>
            <pc:docMk/>
            <pc:sldMk cId="3661798470" sldId="455"/>
            <ac:cxnSpMk id="44" creationId="{00000000-0000-0000-0000-000000000000}"/>
          </ac:cxnSpMkLst>
        </pc:cxnChg>
      </pc:sldChg>
      <pc:sldChg chg="delSp modSp add mod delAnim">
        <pc:chgData name="David Barry" userId="bce5ccbc-7b58-49ec-acb4-501dc5ec953d" providerId="ADAL" clId="{2DBBCA62-EFD0-4C72-BC03-2D9A42CBF4B2}" dt="2023-03-07T15:50:23.788" v="310" actId="478"/>
        <pc:sldMkLst>
          <pc:docMk/>
          <pc:sldMk cId="1747457678" sldId="456"/>
        </pc:sldMkLst>
        <pc:spChg chg="del">
          <ac:chgData name="David Barry" userId="bce5ccbc-7b58-49ec-acb4-501dc5ec953d" providerId="ADAL" clId="{2DBBCA62-EFD0-4C72-BC03-2D9A42CBF4B2}" dt="2023-03-07T15:50:11.164" v="308" actId="478"/>
          <ac:spMkLst>
            <pc:docMk/>
            <pc:sldMk cId="1747457678" sldId="456"/>
            <ac:spMk id="9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59.348" v="298" actId="478"/>
          <ac:spMkLst>
            <pc:docMk/>
            <pc:sldMk cId="1747457678" sldId="456"/>
            <ac:spMk id="10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08.644" v="306" actId="478"/>
          <ac:spMkLst>
            <pc:docMk/>
            <pc:sldMk cId="1747457678" sldId="456"/>
            <ac:spMk id="1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05.067" v="304" actId="478"/>
          <ac:spMkLst>
            <pc:docMk/>
            <pc:sldMk cId="1747457678" sldId="456"/>
            <ac:spMk id="13" creationId="{00000000-0000-0000-0000-000000000000}"/>
          </ac:spMkLst>
        </pc:spChg>
        <pc:spChg chg="del mod">
          <ac:chgData name="David Barry" userId="bce5ccbc-7b58-49ec-acb4-501dc5ec953d" providerId="ADAL" clId="{2DBBCA62-EFD0-4C72-BC03-2D9A42CBF4B2}" dt="2023-03-07T15:49:55.180" v="294" actId="478"/>
          <ac:spMkLst>
            <pc:docMk/>
            <pc:sldMk cId="1747457678" sldId="456"/>
            <ac:spMk id="14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58.820" v="297" actId="478"/>
          <ac:spMkLst>
            <pc:docMk/>
            <pc:sldMk cId="1747457678" sldId="456"/>
            <ac:spMk id="15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23.788" v="310" actId="478"/>
          <ac:spMkLst>
            <pc:docMk/>
            <pc:sldMk cId="1747457678" sldId="456"/>
            <ac:spMk id="21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02.533" v="301" actId="478"/>
          <ac:spMkLst>
            <pc:docMk/>
            <pc:sldMk cId="1747457678" sldId="456"/>
            <ac:spMk id="2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10.122" v="307" actId="478"/>
          <ac:spMkLst>
            <pc:docMk/>
            <pc:sldMk cId="1747457678" sldId="456"/>
            <ac:spMk id="23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56.268" v="295" actId="478"/>
          <ac:spMkLst>
            <pc:docMk/>
            <pc:sldMk cId="1747457678" sldId="456"/>
            <ac:spMk id="24" creationId="{00000000-0000-0000-0000-000000000000}"/>
          </ac:spMkLst>
        </pc:spChg>
        <pc:cxnChg chg="del mod">
          <ac:chgData name="David Barry" userId="bce5ccbc-7b58-49ec-acb4-501dc5ec953d" providerId="ADAL" clId="{2DBBCA62-EFD0-4C72-BC03-2D9A42CBF4B2}" dt="2023-03-07T15:49:54.694" v="293" actId="478"/>
          <ac:cxnSpMkLst>
            <pc:docMk/>
            <pc:sldMk cId="1747457678" sldId="456"/>
            <ac:cxnSpMk id="25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00.008" v="299" actId="478"/>
          <ac:cxnSpMkLst>
            <pc:docMk/>
            <pc:sldMk cId="1747457678" sldId="456"/>
            <ac:cxnSpMk id="29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00.727" v="300" actId="478"/>
          <ac:cxnSpMkLst>
            <pc:docMk/>
            <pc:sldMk cId="1747457678" sldId="456"/>
            <ac:cxnSpMk id="32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57.611" v="296" actId="478"/>
          <ac:cxnSpMkLst>
            <pc:docMk/>
            <pc:sldMk cId="1747457678" sldId="456"/>
            <ac:cxnSpMk id="35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05.863" v="305" actId="478"/>
          <ac:cxnSpMkLst>
            <pc:docMk/>
            <pc:sldMk cId="1747457678" sldId="456"/>
            <ac:cxnSpMk id="38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04.210" v="303" actId="478"/>
          <ac:cxnSpMkLst>
            <pc:docMk/>
            <pc:sldMk cId="1747457678" sldId="456"/>
            <ac:cxnSpMk id="41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50:03.315" v="302" actId="478"/>
          <ac:cxnSpMkLst>
            <pc:docMk/>
            <pc:sldMk cId="1747457678" sldId="456"/>
            <ac:cxnSpMk id="44" creationId="{00000000-0000-0000-0000-000000000000}"/>
          </ac:cxnSpMkLst>
        </pc:cxnChg>
      </pc:sldChg>
      <pc:sldChg chg="delSp modSp add mod delAnim">
        <pc:chgData name="David Barry" userId="bce5ccbc-7b58-49ec-acb4-501dc5ec953d" providerId="ADAL" clId="{2DBBCA62-EFD0-4C72-BC03-2D9A42CBF4B2}" dt="2023-03-07T15:50:22.317" v="309" actId="478"/>
        <pc:sldMkLst>
          <pc:docMk/>
          <pc:sldMk cId="3623291694" sldId="457"/>
        </pc:sldMkLst>
        <pc:spChg chg="del">
          <ac:chgData name="David Barry" userId="bce5ccbc-7b58-49ec-acb4-501dc5ec953d" providerId="ADAL" clId="{2DBBCA62-EFD0-4C72-BC03-2D9A42CBF4B2}" dt="2023-03-07T15:49:37.377" v="289" actId="478"/>
          <ac:spMkLst>
            <pc:docMk/>
            <pc:sldMk cId="3623291694" sldId="457"/>
            <ac:spMk id="9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50:22.317" v="309" actId="478"/>
          <ac:spMkLst>
            <pc:docMk/>
            <pc:sldMk cId="3623291694" sldId="457"/>
            <ac:spMk id="10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37.377" v="289" actId="478"/>
          <ac:spMkLst>
            <pc:docMk/>
            <pc:sldMk cId="3623291694" sldId="457"/>
            <ac:spMk id="1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37.377" v="289" actId="478"/>
          <ac:spMkLst>
            <pc:docMk/>
            <pc:sldMk cId="3623291694" sldId="457"/>
            <ac:spMk id="14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42.109" v="290" actId="478"/>
          <ac:spMkLst>
            <pc:docMk/>
            <pc:sldMk cId="3623291694" sldId="457"/>
            <ac:spMk id="17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42.109" v="290" actId="478"/>
          <ac:spMkLst>
            <pc:docMk/>
            <pc:sldMk cId="3623291694" sldId="457"/>
            <ac:spMk id="18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43.557" v="291" actId="478"/>
          <ac:spMkLst>
            <pc:docMk/>
            <pc:sldMk cId="3623291694" sldId="457"/>
            <ac:spMk id="21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42.109" v="290" actId="478"/>
          <ac:spMkLst>
            <pc:docMk/>
            <pc:sldMk cId="3623291694" sldId="457"/>
            <ac:spMk id="22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42.109" v="290" actId="478"/>
          <ac:spMkLst>
            <pc:docMk/>
            <pc:sldMk cId="3623291694" sldId="457"/>
            <ac:spMk id="23" creationId="{00000000-0000-0000-0000-000000000000}"/>
          </ac:spMkLst>
        </pc:spChg>
        <pc:spChg chg="del">
          <ac:chgData name="David Barry" userId="bce5ccbc-7b58-49ec-acb4-501dc5ec953d" providerId="ADAL" clId="{2DBBCA62-EFD0-4C72-BC03-2D9A42CBF4B2}" dt="2023-03-07T15:49:42.109" v="290" actId="478"/>
          <ac:spMkLst>
            <pc:docMk/>
            <pc:sldMk cId="3623291694" sldId="457"/>
            <ac:spMk id="24" creationId="{00000000-0000-0000-0000-000000000000}"/>
          </ac:spMkLst>
        </pc:spChg>
        <pc:cxnChg chg="del mod">
          <ac:chgData name="David Barry" userId="bce5ccbc-7b58-49ec-acb4-501dc5ec953d" providerId="ADAL" clId="{2DBBCA62-EFD0-4C72-BC03-2D9A42CBF4B2}" dt="2023-03-07T15:49:28.756" v="282" actId="478"/>
          <ac:cxnSpMkLst>
            <pc:docMk/>
            <pc:sldMk cId="3623291694" sldId="457"/>
            <ac:cxnSpMk id="25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30.540" v="284" actId="478"/>
          <ac:cxnSpMkLst>
            <pc:docMk/>
            <pc:sldMk cId="3623291694" sldId="457"/>
            <ac:cxnSpMk id="29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31.427" v="285" actId="478"/>
          <ac:cxnSpMkLst>
            <pc:docMk/>
            <pc:sldMk cId="3623291694" sldId="457"/>
            <ac:cxnSpMk id="32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29.630" v="283" actId="478"/>
          <ac:cxnSpMkLst>
            <pc:docMk/>
            <pc:sldMk cId="3623291694" sldId="457"/>
            <ac:cxnSpMk id="35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34.186" v="288" actId="478"/>
          <ac:cxnSpMkLst>
            <pc:docMk/>
            <pc:sldMk cId="3623291694" sldId="457"/>
            <ac:cxnSpMk id="38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33.434" v="287" actId="478"/>
          <ac:cxnSpMkLst>
            <pc:docMk/>
            <pc:sldMk cId="3623291694" sldId="457"/>
            <ac:cxnSpMk id="41" creationId="{00000000-0000-0000-0000-000000000000}"/>
          </ac:cxnSpMkLst>
        </pc:cxnChg>
        <pc:cxnChg chg="del mod">
          <ac:chgData name="David Barry" userId="bce5ccbc-7b58-49ec-acb4-501dc5ec953d" providerId="ADAL" clId="{2DBBCA62-EFD0-4C72-BC03-2D9A42CBF4B2}" dt="2023-03-07T15:49:32.178" v="286" actId="478"/>
          <ac:cxnSpMkLst>
            <pc:docMk/>
            <pc:sldMk cId="3623291694" sldId="457"/>
            <ac:cxnSpMk id="44" creationId="{00000000-0000-0000-0000-000000000000}"/>
          </ac:cxnSpMkLst>
        </pc:cxnChg>
      </pc:sldChg>
      <pc:sldMasterChg chg="delSp mod modSldLayout">
        <pc:chgData name="David Barry" userId="bce5ccbc-7b58-49ec-acb4-501dc5ec953d" providerId="ADAL" clId="{2DBBCA62-EFD0-4C72-BC03-2D9A42CBF4B2}" dt="2023-03-07T14:08:23.570" v="8" actId="478"/>
        <pc:sldMasterMkLst>
          <pc:docMk/>
          <pc:sldMasterMk cId="2280631879" sldId="2147483804"/>
        </pc:sldMasterMkLst>
        <pc:picChg chg="del">
          <ac:chgData name="David Barry" userId="bce5ccbc-7b58-49ec-acb4-501dc5ec953d" providerId="ADAL" clId="{2DBBCA62-EFD0-4C72-BC03-2D9A42CBF4B2}" dt="2023-03-07T14:08:13.021" v="1" actId="478"/>
          <ac:picMkLst>
            <pc:docMk/>
            <pc:sldMasterMk cId="2280631879" sldId="2147483804"/>
            <ac:picMk id="7" creationId="{00000000-0000-0000-0000-000000000000}"/>
          </ac:picMkLst>
        </pc:picChg>
        <pc:sldLayoutChg chg="delSp mod">
          <pc:chgData name="David Barry" userId="bce5ccbc-7b58-49ec-acb4-501dc5ec953d" providerId="ADAL" clId="{2DBBCA62-EFD0-4C72-BC03-2D9A42CBF4B2}" dt="2023-03-07T14:08:14.522" v="3" actId="478"/>
          <pc:sldLayoutMkLst>
            <pc:docMk/>
            <pc:sldMasterMk cId="2280631879" sldId="2147483804"/>
            <pc:sldLayoutMk cId="2282354747" sldId="2147483805"/>
          </pc:sldLayoutMkLst>
          <pc:picChg chg="del">
            <ac:chgData name="David Barry" userId="bce5ccbc-7b58-49ec-acb4-501dc5ec953d" providerId="ADAL" clId="{2DBBCA62-EFD0-4C72-BC03-2D9A42CBF4B2}" dt="2023-03-07T14:08:14.522" v="3" actId="478"/>
            <ac:picMkLst>
              <pc:docMk/>
              <pc:sldMasterMk cId="2280631879" sldId="2147483804"/>
              <pc:sldLayoutMk cId="2282354747" sldId="2147483805"/>
              <ac:picMk id="7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2DBBCA62-EFD0-4C72-BC03-2D9A42CBF4B2}" dt="2023-03-07T14:08:16.571" v="4" actId="478"/>
          <pc:sldLayoutMkLst>
            <pc:docMk/>
            <pc:sldMasterMk cId="2280631879" sldId="2147483804"/>
            <pc:sldLayoutMk cId="1419205369" sldId="2147483807"/>
          </pc:sldLayoutMkLst>
          <pc:picChg chg="del">
            <ac:chgData name="David Barry" userId="bce5ccbc-7b58-49ec-acb4-501dc5ec953d" providerId="ADAL" clId="{2DBBCA62-EFD0-4C72-BC03-2D9A42CBF4B2}" dt="2023-03-07T14:08:16.571" v="4" actId="478"/>
            <ac:picMkLst>
              <pc:docMk/>
              <pc:sldMasterMk cId="2280631879" sldId="2147483804"/>
              <pc:sldLayoutMk cId="1419205369" sldId="2147483807"/>
              <ac:picMk id="9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2DBBCA62-EFD0-4C72-BC03-2D9A42CBF4B2}" dt="2023-03-07T14:08:19.211" v="5" actId="478"/>
          <pc:sldLayoutMkLst>
            <pc:docMk/>
            <pc:sldMasterMk cId="2280631879" sldId="2147483804"/>
            <pc:sldLayoutMk cId="1332801342" sldId="2147483815"/>
          </pc:sldLayoutMkLst>
          <pc:picChg chg="del">
            <ac:chgData name="David Barry" userId="bce5ccbc-7b58-49ec-acb4-501dc5ec953d" providerId="ADAL" clId="{2DBBCA62-EFD0-4C72-BC03-2D9A42CBF4B2}" dt="2023-03-07T14:08:19.211" v="5" actId="478"/>
            <ac:picMkLst>
              <pc:docMk/>
              <pc:sldMasterMk cId="2280631879" sldId="2147483804"/>
              <pc:sldLayoutMk cId="1332801342" sldId="2147483815"/>
              <ac:picMk id="8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2DBBCA62-EFD0-4C72-BC03-2D9A42CBF4B2}" dt="2023-03-07T14:08:20.852" v="6" actId="478"/>
          <pc:sldLayoutMkLst>
            <pc:docMk/>
            <pc:sldMasterMk cId="2280631879" sldId="2147483804"/>
            <pc:sldLayoutMk cId="153847540" sldId="2147483816"/>
          </pc:sldLayoutMkLst>
          <pc:picChg chg="del">
            <ac:chgData name="David Barry" userId="bce5ccbc-7b58-49ec-acb4-501dc5ec953d" providerId="ADAL" clId="{2DBBCA62-EFD0-4C72-BC03-2D9A42CBF4B2}" dt="2023-03-07T14:08:20.852" v="6" actId="478"/>
            <ac:picMkLst>
              <pc:docMk/>
              <pc:sldMasterMk cId="2280631879" sldId="2147483804"/>
              <pc:sldLayoutMk cId="153847540" sldId="2147483816"/>
              <ac:picMk id="13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2DBBCA62-EFD0-4C72-BC03-2D9A42CBF4B2}" dt="2023-03-07T14:08:21.682" v="7" actId="478"/>
          <pc:sldLayoutMkLst>
            <pc:docMk/>
            <pc:sldMasterMk cId="2280631879" sldId="2147483804"/>
            <pc:sldLayoutMk cId="641026021" sldId="2147483817"/>
          </pc:sldLayoutMkLst>
          <pc:picChg chg="del">
            <ac:chgData name="David Barry" userId="bce5ccbc-7b58-49ec-acb4-501dc5ec953d" providerId="ADAL" clId="{2DBBCA62-EFD0-4C72-BC03-2D9A42CBF4B2}" dt="2023-03-07T14:08:21.682" v="7" actId="478"/>
            <ac:picMkLst>
              <pc:docMk/>
              <pc:sldMasterMk cId="2280631879" sldId="2147483804"/>
              <pc:sldLayoutMk cId="641026021" sldId="2147483817"/>
              <ac:picMk id="9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2DBBCA62-EFD0-4C72-BC03-2D9A42CBF4B2}" dt="2023-03-07T14:08:23.570" v="8" actId="478"/>
          <pc:sldLayoutMkLst>
            <pc:docMk/>
            <pc:sldMasterMk cId="2280631879" sldId="2147483804"/>
            <pc:sldLayoutMk cId="1981529563" sldId="2147483821"/>
          </pc:sldLayoutMkLst>
          <pc:picChg chg="del">
            <ac:chgData name="David Barry" userId="bce5ccbc-7b58-49ec-acb4-501dc5ec953d" providerId="ADAL" clId="{2DBBCA62-EFD0-4C72-BC03-2D9A42CBF4B2}" dt="2023-03-07T14:08:23.570" v="8" actId="478"/>
            <ac:picMkLst>
              <pc:docMk/>
              <pc:sldMasterMk cId="2280631879" sldId="2147483804"/>
              <pc:sldLayoutMk cId="1981529563" sldId="2147483821"/>
              <ac:picMk id="8" creationId="{00000000-0000-0000-0000-000000000000}"/>
            </ac:picMkLst>
          </pc:picChg>
        </pc:sldLayoutChg>
      </pc:sldMasterChg>
    </pc:docChg>
  </pc:docChgLst>
  <pc:docChgLst>
    <pc:chgData name="David" userId="bce5ccbc-7b58-49ec-acb4-501dc5ec953d" providerId="ADAL" clId="{2DBBCA62-EFD0-4C72-BC03-2D9A42CBF4B2}"/>
    <pc:docChg chg="modSld sldOrd">
      <pc:chgData name="David" userId="bce5ccbc-7b58-49ec-acb4-501dc5ec953d" providerId="ADAL" clId="{2DBBCA62-EFD0-4C72-BC03-2D9A42CBF4B2}" dt="2023-02-21T13:25:06.422" v="1"/>
      <pc:docMkLst>
        <pc:docMk/>
      </pc:docMkLst>
      <pc:sldChg chg="ord">
        <pc:chgData name="David" userId="bce5ccbc-7b58-49ec-acb4-501dc5ec953d" providerId="ADAL" clId="{2DBBCA62-EFD0-4C72-BC03-2D9A42CBF4B2}" dt="2023-02-21T13:25:06.422" v="1"/>
        <pc:sldMkLst>
          <pc:docMk/>
          <pc:sldMk cId="3905097501" sldId="393"/>
        </pc:sldMkLst>
      </pc:sldChg>
    </pc:docChg>
  </pc:docChgLst>
  <pc:docChgLst>
    <pc:chgData name="David Barry" userId="bce5ccbc-7b58-49ec-acb4-501dc5ec953d" providerId="ADAL" clId="{22C81D7D-467C-4CDE-B91D-F35D2B52E6B1}"/>
    <pc:docChg chg="addSld delSld modSld delSection">
      <pc:chgData name="David Barry" userId="bce5ccbc-7b58-49ec-acb4-501dc5ec953d" providerId="ADAL" clId="{22C81D7D-467C-4CDE-B91D-F35D2B52E6B1}" dt="2022-08-02T12:07:32.585" v="3"/>
      <pc:docMkLst>
        <pc:docMk/>
      </pc:docMkLst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3708218768" sldId="363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1299311876" sldId="364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365883598" sldId="365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367491903" sldId="368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3556572228" sldId="382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1400691812" sldId="384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3239910996" sldId="389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2096489417" sldId="395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1454970726" sldId="396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2660458271" sldId="397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2952502775" sldId="398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3467904305" sldId="399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925957333" sldId="400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2305511434" sldId="401"/>
        </pc:sldMkLst>
      </pc:sldChg>
      <pc:sldChg chg="add del">
        <pc:chgData name="David Barry" userId="bce5ccbc-7b58-49ec-acb4-501dc5ec953d" providerId="ADAL" clId="{22C81D7D-467C-4CDE-B91D-F35D2B52E6B1}" dt="2022-08-02T12:07:32.585" v="3"/>
        <pc:sldMkLst>
          <pc:docMk/>
          <pc:sldMk cId="759929097" sldId="402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3178057907" sldId="403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1486379055" sldId="404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1885376153" sldId="409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1943064037" sldId="410"/>
        </pc:sldMkLst>
      </pc:sldChg>
      <pc:sldChg chg="add del">
        <pc:chgData name="David Barry" userId="bce5ccbc-7b58-49ec-acb4-501dc5ec953d" providerId="ADAL" clId="{22C81D7D-467C-4CDE-B91D-F35D2B52E6B1}" dt="2022-08-02T12:07:32.585" v="3"/>
        <pc:sldMkLst>
          <pc:docMk/>
          <pc:sldMk cId="1430739453" sldId="411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3557755339" sldId="412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1774935221" sldId="413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4050940052" sldId="414"/>
        </pc:sldMkLst>
      </pc:sldChg>
      <pc:sldChg chg="add del">
        <pc:chgData name="David Barry" userId="bce5ccbc-7b58-49ec-acb4-501dc5ec953d" providerId="ADAL" clId="{22C81D7D-467C-4CDE-B91D-F35D2B52E6B1}" dt="2022-08-02T12:07:32.585" v="3"/>
        <pc:sldMkLst>
          <pc:docMk/>
          <pc:sldMk cId="4021533457" sldId="415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4194304937" sldId="416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1190078997" sldId="417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4189059129" sldId="418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3573131251" sldId="420"/>
        </pc:sldMkLst>
      </pc:sldChg>
      <pc:sldChg chg="add del">
        <pc:chgData name="David Barry" userId="bce5ccbc-7b58-49ec-acb4-501dc5ec953d" providerId="ADAL" clId="{22C81D7D-467C-4CDE-B91D-F35D2B52E6B1}" dt="2022-08-02T12:07:32.585" v="3"/>
        <pc:sldMkLst>
          <pc:docMk/>
          <pc:sldMk cId="2701325551" sldId="421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4050091557" sldId="422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1781786868" sldId="423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1601800748" sldId="424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636979318" sldId="425"/>
        </pc:sldMkLst>
      </pc:sldChg>
      <pc:sldChg chg="add del">
        <pc:chgData name="David Barry" userId="bce5ccbc-7b58-49ec-acb4-501dc5ec953d" providerId="ADAL" clId="{22C81D7D-467C-4CDE-B91D-F35D2B52E6B1}" dt="2022-08-02T12:07:32.585" v="3"/>
        <pc:sldMkLst>
          <pc:docMk/>
          <pc:sldMk cId="2120947653" sldId="433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1231818925" sldId="435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1170132528" sldId="440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2126683037" sldId="443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3252259329" sldId="444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898384386" sldId="445"/>
        </pc:sldMkLst>
      </pc:sldChg>
      <pc:sldChg chg="del">
        <pc:chgData name="David Barry" userId="bce5ccbc-7b58-49ec-acb4-501dc5ec953d" providerId="ADAL" clId="{22C81D7D-467C-4CDE-B91D-F35D2B52E6B1}" dt="2022-08-02T12:05:28.398" v="2" actId="47"/>
        <pc:sldMkLst>
          <pc:docMk/>
          <pc:sldMk cId="2312264496" sldId="446"/>
        </pc:sldMkLst>
      </pc:sldChg>
      <pc:sldChg chg="del">
        <pc:chgData name="David Barry" userId="bce5ccbc-7b58-49ec-acb4-501dc5ec953d" providerId="ADAL" clId="{22C81D7D-467C-4CDE-B91D-F35D2B52E6B1}" dt="2022-08-02T12:05:13.545" v="1" actId="47"/>
        <pc:sldMkLst>
          <pc:docMk/>
          <pc:sldMk cId="1752936608" sldId="44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Desktop\Resul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Desktop\Resul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Tracking%20Workshop\Excel%20Files\M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Results!$E$2:$E$122</c:f>
              <c:numCache>
                <c:formatCode>General</c:formatCode>
                <c:ptCount val="121"/>
                <c:pt idx="0">
                  <c:v>0</c:v>
                </c:pt>
                <c:pt idx="1">
                  <c:v>0.33200000000000074</c:v>
                </c:pt>
                <c:pt idx="2">
                  <c:v>0.48300000000000409</c:v>
                </c:pt>
                <c:pt idx="3">
                  <c:v>0.42000000000000171</c:v>
                </c:pt>
                <c:pt idx="4">
                  <c:v>0.2569999999999979</c:v>
                </c:pt>
                <c:pt idx="5">
                  <c:v>0.17999999999999972</c:v>
                </c:pt>
                <c:pt idx="6">
                  <c:v>-0.375</c:v>
                </c:pt>
                <c:pt idx="7">
                  <c:v>-1.144999999999996</c:v>
                </c:pt>
                <c:pt idx="8">
                  <c:v>-1.4939999999999998</c:v>
                </c:pt>
                <c:pt idx="9">
                  <c:v>-1.5889999999999986</c:v>
                </c:pt>
                <c:pt idx="10">
                  <c:v>-2.1640000000000015</c:v>
                </c:pt>
                <c:pt idx="11">
                  <c:v>-2.7340000000000018</c:v>
                </c:pt>
                <c:pt idx="12">
                  <c:v>-3.222999999999999</c:v>
                </c:pt>
                <c:pt idx="13">
                  <c:v>-3.3569999999999993</c:v>
                </c:pt>
                <c:pt idx="14">
                  <c:v>-3.7759999999999962</c:v>
                </c:pt>
                <c:pt idx="15">
                  <c:v>-3.8399999999999963</c:v>
                </c:pt>
                <c:pt idx="16">
                  <c:v>-3.8230000000000004</c:v>
                </c:pt>
                <c:pt idx="17">
                  <c:v>-3.527000000000001</c:v>
                </c:pt>
                <c:pt idx="18">
                  <c:v>-3.3119999999999976</c:v>
                </c:pt>
                <c:pt idx="19">
                  <c:v>-2.9909999999999997</c:v>
                </c:pt>
                <c:pt idx="20">
                  <c:v>-2.9989999999999952</c:v>
                </c:pt>
                <c:pt idx="21">
                  <c:v>-2.4189999999999969</c:v>
                </c:pt>
                <c:pt idx="22">
                  <c:v>-2.4709999999999965</c:v>
                </c:pt>
                <c:pt idx="23">
                  <c:v>-2.2629999999999981</c:v>
                </c:pt>
                <c:pt idx="24">
                  <c:v>-1.7719999999999985</c:v>
                </c:pt>
                <c:pt idx="25">
                  <c:v>-1.1749999999999972</c:v>
                </c:pt>
                <c:pt idx="26">
                  <c:v>-1.0889999999999986</c:v>
                </c:pt>
                <c:pt idx="27">
                  <c:v>-0.59599999999999653</c:v>
                </c:pt>
                <c:pt idx="28">
                  <c:v>-0.12299999999999756</c:v>
                </c:pt>
                <c:pt idx="29">
                  <c:v>0.43599999999999994</c:v>
                </c:pt>
                <c:pt idx="30">
                  <c:v>0.85300000000000153</c:v>
                </c:pt>
                <c:pt idx="31">
                  <c:v>1.3999999999999986</c:v>
                </c:pt>
                <c:pt idx="32">
                  <c:v>2.0180000000000007</c:v>
                </c:pt>
                <c:pt idx="33">
                  <c:v>2.5970000000000013</c:v>
                </c:pt>
                <c:pt idx="34">
                  <c:v>2.9770000000000039</c:v>
                </c:pt>
                <c:pt idx="35">
                  <c:v>2.7820000000000036</c:v>
                </c:pt>
                <c:pt idx="36">
                  <c:v>2.7180000000000035</c:v>
                </c:pt>
                <c:pt idx="37">
                  <c:v>2.4340000000000046</c:v>
                </c:pt>
                <c:pt idx="38">
                  <c:v>2.4429999999999978</c:v>
                </c:pt>
                <c:pt idx="39">
                  <c:v>2.0850000000000009</c:v>
                </c:pt>
                <c:pt idx="40">
                  <c:v>1.8730000000000047</c:v>
                </c:pt>
                <c:pt idx="41">
                  <c:v>1.7809999999999988</c:v>
                </c:pt>
                <c:pt idx="42">
                  <c:v>1.8190000000000026</c:v>
                </c:pt>
                <c:pt idx="43">
                  <c:v>1.7620000000000005</c:v>
                </c:pt>
                <c:pt idx="44">
                  <c:v>2.0120000000000005</c:v>
                </c:pt>
                <c:pt idx="45">
                  <c:v>2.2899999999999991</c:v>
                </c:pt>
                <c:pt idx="46">
                  <c:v>2.7370000000000019</c:v>
                </c:pt>
                <c:pt idx="47">
                  <c:v>3.6219999999999999</c:v>
                </c:pt>
                <c:pt idx="48">
                  <c:v>4.0200000000000031</c:v>
                </c:pt>
                <c:pt idx="49">
                  <c:v>4.4960000000000022</c:v>
                </c:pt>
                <c:pt idx="50">
                  <c:v>4.4830000000000041</c:v>
                </c:pt>
                <c:pt idx="51">
                  <c:v>4.4010000000000034</c:v>
                </c:pt>
                <c:pt idx="52">
                  <c:v>3.9990000000000023</c:v>
                </c:pt>
                <c:pt idx="53">
                  <c:v>3.7439999999999998</c:v>
                </c:pt>
                <c:pt idx="54">
                  <c:v>3.2659999999999982</c:v>
                </c:pt>
                <c:pt idx="55">
                  <c:v>3.2439999999999998</c:v>
                </c:pt>
                <c:pt idx="56">
                  <c:v>3.0360000000000014</c:v>
                </c:pt>
                <c:pt idx="57">
                  <c:v>3.1379999999999981</c:v>
                </c:pt>
                <c:pt idx="58">
                  <c:v>3.3990000000000009</c:v>
                </c:pt>
                <c:pt idx="59">
                  <c:v>3.134999999999998</c:v>
                </c:pt>
                <c:pt idx="60">
                  <c:v>2.9370000000000047</c:v>
                </c:pt>
                <c:pt idx="61">
                  <c:v>2.9420000000000002</c:v>
                </c:pt>
                <c:pt idx="62">
                  <c:v>2.0769999999999982</c:v>
                </c:pt>
                <c:pt idx="63">
                  <c:v>1.286999999999999</c:v>
                </c:pt>
                <c:pt idx="64">
                  <c:v>0.51899999999999835</c:v>
                </c:pt>
                <c:pt idx="65">
                  <c:v>9.0000000000003411E-2</c:v>
                </c:pt>
                <c:pt idx="66">
                  <c:v>-6.2999999999995282E-2</c:v>
                </c:pt>
                <c:pt idx="67">
                  <c:v>-0.5379999999999967</c:v>
                </c:pt>
                <c:pt idx="68">
                  <c:v>-0.58599999999999852</c:v>
                </c:pt>
                <c:pt idx="69">
                  <c:v>-0.46300000000000097</c:v>
                </c:pt>
                <c:pt idx="70">
                  <c:v>-0.22800000000000153</c:v>
                </c:pt>
                <c:pt idx="71">
                  <c:v>0.38499999999999801</c:v>
                </c:pt>
                <c:pt idx="72">
                  <c:v>0.6840000000000046</c:v>
                </c:pt>
                <c:pt idx="73">
                  <c:v>0.98400000000000176</c:v>
                </c:pt>
                <c:pt idx="74">
                  <c:v>1.5990000000000038</c:v>
                </c:pt>
                <c:pt idx="75">
                  <c:v>1.945999999999998</c:v>
                </c:pt>
                <c:pt idx="76">
                  <c:v>2.1970000000000027</c:v>
                </c:pt>
                <c:pt idx="77">
                  <c:v>2.5760000000000005</c:v>
                </c:pt>
                <c:pt idx="78">
                  <c:v>2.5020000000000024</c:v>
                </c:pt>
                <c:pt idx="79">
                  <c:v>2.5579999999999998</c:v>
                </c:pt>
                <c:pt idx="80">
                  <c:v>2.6230000000000047</c:v>
                </c:pt>
                <c:pt idx="81">
                  <c:v>2.2569999999999979</c:v>
                </c:pt>
                <c:pt idx="82">
                  <c:v>1.8220000000000027</c:v>
                </c:pt>
                <c:pt idx="83">
                  <c:v>1.1900000000000048</c:v>
                </c:pt>
                <c:pt idx="84">
                  <c:v>0.87100000000000222</c:v>
                </c:pt>
                <c:pt idx="85">
                  <c:v>0.77799999999999869</c:v>
                </c:pt>
                <c:pt idx="86">
                  <c:v>0.8370000000000033</c:v>
                </c:pt>
                <c:pt idx="87">
                  <c:v>0.48000000000000398</c:v>
                </c:pt>
                <c:pt idx="88">
                  <c:v>0.67300000000000182</c:v>
                </c:pt>
                <c:pt idx="89">
                  <c:v>0.78000000000000114</c:v>
                </c:pt>
                <c:pt idx="90">
                  <c:v>0.88000000000000256</c:v>
                </c:pt>
                <c:pt idx="91">
                  <c:v>1.1769999999999996</c:v>
                </c:pt>
                <c:pt idx="92">
                  <c:v>1.0090000000000003</c:v>
                </c:pt>
                <c:pt idx="93">
                  <c:v>0.7289999999999992</c:v>
                </c:pt>
                <c:pt idx="94">
                  <c:v>0.83299999999999841</c:v>
                </c:pt>
                <c:pt idx="95">
                  <c:v>0.99800000000000466</c:v>
                </c:pt>
                <c:pt idx="96">
                  <c:v>1.3010000000000019</c:v>
                </c:pt>
                <c:pt idx="97">
                  <c:v>1.4519999999999982</c:v>
                </c:pt>
                <c:pt idx="98">
                  <c:v>0.84799999999999898</c:v>
                </c:pt>
                <c:pt idx="99">
                  <c:v>0.50200000000000244</c:v>
                </c:pt>
                <c:pt idx="100">
                  <c:v>-0.62599999999999767</c:v>
                </c:pt>
                <c:pt idx="101">
                  <c:v>-1.9660000000000011</c:v>
                </c:pt>
                <c:pt idx="102">
                  <c:v>-1.8769999999999953</c:v>
                </c:pt>
                <c:pt idx="103">
                  <c:v>-1.4679999999999964</c:v>
                </c:pt>
                <c:pt idx="104">
                  <c:v>-0.95299999999999585</c:v>
                </c:pt>
                <c:pt idx="105">
                  <c:v>-0.62599999999999767</c:v>
                </c:pt>
                <c:pt idx="106">
                  <c:v>-0.3230000000000004</c:v>
                </c:pt>
                <c:pt idx="107">
                  <c:v>0.13300000000000267</c:v>
                </c:pt>
                <c:pt idx="108">
                  <c:v>8.4000000000003183E-2</c:v>
                </c:pt>
                <c:pt idx="109">
                  <c:v>-0.46900000000000119</c:v>
                </c:pt>
                <c:pt idx="110">
                  <c:v>-1.6479999999999961</c:v>
                </c:pt>
                <c:pt idx="111">
                  <c:v>-2.5719999999999956</c:v>
                </c:pt>
                <c:pt idx="112">
                  <c:v>-2.9469999999999956</c:v>
                </c:pt>
                <c:pt idx="113">
                  <c:v>-2.2800000000000011</c:v>
                </c:pt>
                <c:pt idx="114">
                  <c:v>-1.945999999999998</c:v>
                </c:pt>
                <c:pt idx="115">
                  <c:v>-1.3979999999999961</c:v>
                </c:pt>
                <c:pt idx="116">
                  <c:v>-1.0549999999999997</c:v>
                </c:pt>
                <c:pt idx="117">
                  <c:v>-1.0859999999999985</c:v>
                </c:pt>
                <c:pt idx="118">
                  <c:v>-1.4299999999999997</c:v>
                </c:pt>
                <c:pt idx="119">
                  <c:v>-2.0150000000000006</c:v>
                </c:pt>
                <c:pt idx="120">
                  <c:v>-2.2849999999999966</c:v>
                </c:pt>
              </c:numCache>
            </c:numRef>
          </c:xVal>
          <c:yVal>
            <c:numRef>
              <c:f>Results!$F$2:$F$122</c:f>
              <c:numCache>
                <c:formatCode>General</c:formatCode>
                <c:ptCount val="121"/>
                <c:pt idx="0">
                  <c:v>0</c:v>
                </c:pt>
                <c:pt idx="1">
                  <c:v>0.20400000000000063</c:v>
                </c:pt>
                <c:pt idx="2">
                  <c:v>0.27700000000000102</c:v>
                </c:pt>
                <c:pt idx="3">
                  <c:v>0.33999999999999631</c:v>
                </c:pt>
                <c:pt idx="4">
                  <c:v>0.59599999999999653</c:v>
                </c:pt>
                <c:pt idx="5">
                  <c:v>0.75999999999999801</c:v>
                </c:pt>
                <c:pt idx="6">
                  <c:v>1.1400000000000006</c:v>
                </c:pt>
                <c:pt idx="7">
                  <c:v>1.3310000000000031</c:v>
                </c:pt>
                <c:pt idx="8">
                  <c:v>1.9799999999999969</c:v>
                </c:pt>
                <c:pt idx="9">
                  <c:v>1.8130000000000024</c:v>
                </c:pt>
                <c:pt idx="10">
                  <c:v>1.796999999999997</c:v>
                </c:pt>
                <c:pt idx="11">
                  <c:v>1.9239999999999995</c:v>
                </c:pt>
                <c:pt idx="12">
                  <c:v>1.9320000000000022</c:v>
                </c:pt>
                <c:pt idx="13">
                  <c:v>1.9570000000000007</c:v>
                </c:pt>
                <c:pt idx="14">
                  <c:v>2.0609999999999999</c:v>
                </c:pt>
                <c:pt idx="15">
                  <c:v>2.392000000000003</c:v>
                </c:pt>
                <c:pt idx="16">
                  <c:v>2.1820000000000022</c:v>
                </c:pt>
                <c:pt idx="17">
                  <c:v>2.6229999999999976</c:v>
                </c:pt>
                <c:pt idx="18">
                  <c:v>2.4110000000000014</c:v>
                </c:pt>
                <c:pt idx="19">
                  <c:v>2.3680000000000021</c:v>
                </c:pt>
                <c:pt idx="20">
                  <c:v>2.5679999999999978</c:v>
                </c:pt>
                <c:pt idx="21">
                  <c:v>2.384999999999998</c:v>
                </c:pt>
                <c:pt idx="22">
                  <c:v>2.4359999999999999</c:v>
                </c:pt>
                <c:pt idx="23">
                  <c:v>2.3549999999999969</c:v>
                </c:pt>
                <c:pt idx="24">
                  <c:v>2.144999999999996</c:v>
                </c:pt>
                <c:pt idx="25">
                  <c:v>2.2460000000000022</c:v>
                </c:pt>
                <c:pt idx="26">
                  <c:v>2.2349999999999994</c:v>
                </c:pt>
                <c:pt idx="27">
                  <c:v>2.2319999999999993</c:v>
                </c:pt>
                <c:pt idx="28">
                  <c:v>2.0820000000000007</c:v>
                </c:pt>
                <c:pt idx="29">
                  <c:v>1.8620000000000019</c:v>
                </c:pt>
                <c:pt idx="30">
                  <c:v>1.5869999999999962</c:v>
                </c:pt>
                <c:pt idx="31">
                  <c:v>1.3909999999999982</c:v>
                </c:pt>
                <c:pt idx="32">
                  <c:v>1.2629999999999981</c:v>
                </c:pt>
                <c:pt idx="33">
                  <c:v>1.0060000000000002</c:v>
                </c:pt>
                <c:pt idx="34">
                  <c:v>0.5069999999999979</c:v>
                </c:pt>
                <c:pt idx="35">
                  <c:v>0.5</c:v>
                </c:pt>
                <c:pt idx="36">
                  <c:v>0.57699999999999818</c:v>
                </c:pt>
                <c:pt idx="37">
                  <c:v>0.34199999999999875</c:v>
                </c:pt>
                <c:pt idx="38">
                  <c:v>0.36500000000000199</c:v>
                </c:pt>
                <c:pt idx="39">
                  <c:v>0.26800000000000068</c:v>
                </c:pt>
                <c:pt idx="40">
                  <c:v>1.7000000000003013E-2</c:v>
                </c:pt>
                <c:pt idx="41">
                  <c:v>-3.0000000000001137E-3</c:v>
                </c:pt>
                <c:pt idx="42">
                  <c:v>0.19299999999999784</c:v>
                </c:pt>
                <c:pt idx="43">
                  <c:v>0.67999999999999972</c:v>
                </c:pt>
                <c:pt idx="44">
                  <c:v>1.0630000000000024</c:v>
                </c:pt>
                <c:pt idx="45">
                  <c:v>1.3459999999999965</c:v>
                </c:pt>
                <c:pt idx="46">
                  <c:v>1.6950000000000003</c:v>
                </c:pt>
                <c:pt idx="47">
                  <c:v>1.7610000000000028</c:v>
                </c:pt>
                <c:pt idx="48">
                  <c:v>2.0510000000000019</c:v>
                </c:pt>
                <c:pt idx="49">
                  <c:v>2.2409999999999997</c:v>
                </c:pt>
                <c:pt idx="50">
                  <c:v>2.0050000000000026</c:v>
                </c:pt>
                <c:pt idx="51">
                  <c:v>1.9489999999999981</c:v>
                </c:pt>
                <c:pt idx="52">
                  <c:v>1.25</c:v>
                </c:pt>
                <c:pt idx="53">
                  <c:v>0.49699999999999989</c:v>
                </c:pt>
                <c:pt idx="54">
                  <c:v>-0.33100000000000307</c:v>
                </c:pt>
                <c:pt idx="55">
                  <c:v>-1.0240000000000009</c:v>
                </c:pt>
                <c:pt idx="56">
                  <c:v>-1.3509999999999991</c:v>
                </c:pt>
                <c:pt idx="57">
                  <c:v>-1.5499999999999972</c:v>
                </c:pt>
                <c:pt idx="58">
                  <c:v>-1.4990000000000023</c:v>
                </c:pt>
                <c:pt idx="59">
                  <c:v>-0.9339999999999975</c:v>
                </c:pt>
                <c:pt idx="60">
                  <c:v>-0.24600000000000222</c:v>
                </c:pt>
                <c:pt idx="61">
                  <c:v>0.48499999999999943</c:v>
                </c:pt>
                <c:pt idx="62">
                  <c:v>1.3320000000000007</c:v>
                </c:pt>
                <c:pt idx="63">
                  <c:v>1.5859999999999985</c:v>
                </c:pt>
                <c:pt idx="64">
                  <c:v>1.7620000000000005</c:v>
                </c:pt>
                <c:pt idx="65">
                  <c:v>1.7060000000000031</c:v>
                </c:pt>
                <c:pt idx="66">
                  <c:v>1.2809999999999988</c:v>
                </c:pt>
                <c:pt idx="67">
                  <c:v>0.79899999999999949</c:v>
                </c:pt>
                <c:pt idx="68">
                  <c:v>0.1460000000000008</c:v>
                </c:pt>
                <c:pt idx="69">
                  <c:v>-0.54599999999999937</c:v>
                </c:pt>
                <c:pt idx="70">
                  <c:v>-0.95300000000000296</c:v>
                </c:pt>
                <c:pt idx="71">
                  <c:v>-1.230000000000004</c:v>
                </c:pt>
                <c:pt idx="72">
                  <c:v>-1.213000000000001</c:v>
                </c:pt>
                <c:pt idx="73">
                  <c:v>-1.0480000000000018</c:v>
                </c:pt>
                <c:pt idx="74">
                  <c:v>-0.62599999999999767</c:v>
                </c:pt>
                <c:pt idx="75">
                  <c:v>0.12599999999999767</c:v>
                </c:pt>
                <c:pt idx="76">
                  <c:v>0.85600000000000165</c:v>
                </c:pt>
                <c:pt idx="77">
                  <c:v>1.695999999999998</c:v>
                </c:pt>
                <c:pt idx="78">
                  <c:v>2.6869999999999976</c:v>
                </c:pt>
                <c:pt idx="79">
                  <c:v>3.2199999999999989</c:v>
                </c:pt>
                <c:pt idx="80">
                  <c:v>3.5570000000000022</c:v>
                </c:pt>
                <c:pt idx="81">
                  <c:v>3.2040000000000006</c:v>
                </c:pt>
                <c:pt idx="82">
                  <c:v>2.3609999999999971</c:v>
                </c:pt>
                <c:pt idx="83">
                  <c:v>0.87800000000000011</c:v>
                </c:pt>
                <c:pt idx="84">
                  <c:v>6.9999999999978968E-3</c:v>
                </c:pt>
                <c:pt idx="85">
                  <c:v>-0.48299999999999699</c:v>
                </c:pt>
                <c:pt idx="86">
                  <c:v>-1.0739999999999981</c:v>
                </c:pt>
                <c:pt idx="87">
                  <c:v>-1.2100000000000009</c:v>
                </c:pt>
                <c:pt idx="88">
                  <c:v>-1.4089999999999989</c:v>
                </c:pt>
                <c:pt idx="89">
                  <c:v>-1.5720000000000027</c:v>
                </c:pt>
                <c:pt idx="90">
                  <c:v>-1.3070000000000022</c:v>
                </c:pt>
                <c:pt idx="91">
                  <c:v>-0.61299999999999955</c:v>
                </c:pt>
                <c:pt idx="92">
                  <c:v>-1.4000000000002899E-2</c:v>
                </c:pt>
                <c:pt idx="93">
                  <c:v>0.29399999999999693</c:v>
                </c:pt>
                <c:pt idx="94">
                  <c:v>-6.9999999999978968E-3</c:v>
                </c:pt>
                <c:pt idx="95">
                  <c:v>-0.58500000000000085</c:v>
                </c:pt>
                <c:pt idx="96">
                  <c:v>-0.79200000000000159</c:v>
                </c:pt>
                <c:pt idx="97">
                  <c:v>-1.1390000000000029</c:v>
                </c:pt>
                <c:pt idx="98">
                  <c:v>-1.4669999999999987</c:v>
                </c:pt>
                <c:pt idx="99">
                  <c:v>-1.9059999999999988</c:v>
                </c:pt>
                <c:pt idx="100">
                  <c:v>-1.7430000000000021</c:v>
                </c:pt>
                <c:pt idx="101">
                  <c:v>-1.8870000000000005</c:v>
                </c:pt>
                <c:pt idx="102">
                  <c:v>-2.3299999999999983</c:v>
                </c:pt>
                <c:pt idx="103">
                  <c:v>-2.7280000000000015</c:v>
                </c:pt>
                <c:pt idx="104">
                  <c:v>-2.3490000000000038</c:v>
                </c:pt>
                <c:pt idx="105">
                  <c:v>-1.3530000000000015</c:v>
                </c:pt>
                <c:pt idx="106">
                  <c:v>-0.23299999999999699</c:v>
                </c:pt>
                <c:pt idx="107">
                  <c:v>0.11500000000000199</c:v>
                </c:pt>
                <c:pt idx="108">
                  <c:v>0.53900000000000148</c:v>
                </c:pt>
                <c:pt idx="109">
                  <c:v>0.17499999999999716</c:v>
                </c:pt>
                <c:pt idx="110">
                  <c:v>-0.34199999999999875</c:v>
                </c:pt>
                <c:pt idx="111">
                  <c:v>-0.84100000000000108</c:v>
                </c:pt>
                <c:pt idx="112">
                  <c:v>-1.2379999999999995</c:v>
                </c:pt>
                <c:pt idx="113">
                  <c:v>-1.6270000000000024</c:v>
                </c:pt>
                <c:pt idx="114">
                  <c:v>-2.0859999999999985</c:v>
                </c:pt>
                <c:pt idx="115">
                  <c:v>-2.6370000000000005</c:v>
                </c:pt>
                <c:pt idx="116">
                  <c:v>-2.9819999999999993</c:v>
                </c:pt>
                <c:pt idx="117">
                  <c:v>-2.5140000000000029</c:v>
                </c:pt>
                <c:pt idx="118">
                  <c:v>-1.8950000000000031</c:v>
                </c:pt>
                <c:pt idx="119">
                  <c:v>-1.652000000000001</c:v>
                </c:pt>
                <c:pt idx="120">
                  <c:v>-1.695999999999998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0A-48DF-9810-DB34986B5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887840"/>
        <c:axId val="293889152"/>
      </c:scatterChart>
      <c:valAx>
        <c:axId val="293887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9152"/>
        <c:crosses val="autoZero"/>
        <c:crossBetween val="midCat"/>
      </c:valAx>
      <c:valAx>
        <c:axId val="293889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7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Results!$E$2:$E$122</c:f>
              <c:numCache>
                <c:formatCode>General</c:formatCode>
                <c:ptCount val="121"/>
                <c:pt idx="0">
                  <c:v>0</c:v>
                </c:pt>
                <c:pt idx="1">
                  <c:v>0.33200000000000074</c:v>
                </c:pt>
                <c:pt idx="2">
                  <c:v>0.48300000000000409</c:v>
                </c:pt>
                <c:pt idx="3">
                  <c:v>0.42000000000000171</c:v>
                </c:pt>
                <c:pt idx="4">
                  <c:v>0.2569999999999979</c:v>
                </c:pt>
                <c:pt idx="5">
                  <c:v>0.17999999999999972</c:v>
                </c:pt>
                <c:pt idx="6">
                  <c:v>-0.375</c:v>
                </c:pt>
                <c:pt idx="7">
                  <c:v>-1.144999999999996</c:v>
                </c:pt>
                <c:pt idx="8">
                  <c:v>-1.4939999999999998</c:v>
                </c:pt>
                <c:pt idx="9">
                  <c:v>-1.5889999999999986</c:v>
                </c:pt>
                <c:pt idx="10">
                  <c:v>-2.1640000000000015</c:v>
                </c:pt>
                <c:pt idx="11">
                  <c:v>-2.7340000000000018</c:v>
                </c:pt>
                <c:pt idx="12">
                  <c:v>-3.222999999999999</c:v>
                </c:pt>
                <c:pt idx="13">
                  <c:v>-3.3569999999999993</c:v>
                </c:pt>
                <c:pt idx="14">
                  <c:v>-3.7759999999999962</c:v>
                </c:pt>
                <c:pt idx="15">
                  <c:v>-3.8399999999999963</c:v>
                </c:pt>
                <c:pt idx="16">
                  <c:v>-3.8230000000000004</c:v>
                </c:pt>
                <c:pt idx="17">
                  <c:v>-3.527000000000001</c:v>
                </c:pt>
                <c:pt idx="18">
                  <c:v>-3.3119999999999976</c:v>
                </c:pt>
                <c:pt idx="19">
                  <c:v>-2.9909999999999997</c:v>
                </c:pt>
                <c:pt idx="20">
                  <c:v>-2.9989999999999952</c:v>
                </c:pt>
                <c:pt idx="21">
                  <c:v>-2.4189999999999969</c:v>
                </c:pt>
                <c:pt idx="22">
                  <c:v>-2.4709999999999965</c:v>
                </c:pt>
                <c:pt idx="23">
                  <c:v>-2.2629999999999981</c:v>
                </c:pt>
                <c:pt idx="24">
                  <c:v>-1.7719999999999985</c:v>
                </c:pt>
                <c:pt idx="25">
                  <c:v>-1.1749999999999972</c:v>
                </c:pt>
                <c:pt idx="26">
                  <c:v>-1.0889999999999986</c:v>
                </c:pt>
                <c:pt idx="27">
                  <c:v>-0.59599999999999653</c:v>
                </c:pt>
                <c:pt idx="28">
                  <c:v>-0.12299999999999756</c:v>
                </c:pt>
                <c:pt idx="29">
                  <c:v>0.43599999999999994</c:v>
                </c:pt>
                <c:pt idx="30">
                  <c:v>0.85300000000000153</c:v>
                </c:pt>
                <c:pt idx="31">
                  <c:v>1.3999999999999986</c:v>
                </c:pt>
                <c:pt idx="32">
                  <c:v>2.0180000000000007</c:v>
                </c:pt>
                <c:pt idx="33">
                  <c:v>2.5970000000000013</c:v>
                </c:pt>
                <c:pt idx="34">
                  <c:v>2.9770000000000039</c:v>
                </c:pt>
                <c:pt idx="35">
                  <c:v>2.7820000000000036</c:v>
                </c:pt>
                <c:pt idx="36">
                  <c:v>2.7180000000000035</c:v>
                </c:pt>
                <c:pt idx="37">
                  <c:v>2.4340000000000046</c:v>
                </c:pt>
                <c:pt idx="38">
                  <c:v>2.4429999999999978</c:v>
                </c:pt>
                <c:pt idx="39">
                  <c:v>2.0850000000000009</c:v>
                </c:pt>
                <c:pt idx="40">
                  <c:v>1.8730000000000047</c:v>
                </c:pt>
                <c:pt idx="41">
                  <c:v>1.7809999999999988</c:v>
                </c:pt>
                <c:pt idx="42">
                  <c:v>1.8190000000000026</c:v>
                </c:pt>
                <c:pt idx="43">
                  <c:v>1.7620000000000005</c:v>
                </c:pt>
                <c:pt idx="44">
                  <c:v>2.0120000000000005</c:v>
                </c:pt>
                <c:pt idx="45">
                  <c:v>2.2899999999999991</c:v>
                </c:pt>
                <c:pt idx="46">
                  <c:v>2.7370000000000019</c:v>
                </c:pt>
                <c:pt idx="47">
                  <c:v>3.6219999999999999</c:v>
                </c:pt>
                <c:pt idx="48">
                  <c:v>4.0200000000000031</c:v>
                </c:pt>
                <c:pt idx="49">
                  <c:v>4.4960000000000022</c:v>
                </c:pt>
                <c:pt idx="50">
                  <c:v>4.4830000000000041</c:v>
                </c:pt>
                <c:pt idx="51">
                  <c:v>4.4010000000000034</c:v>
                </c:pt>
                <c:pt idx="52">
                  <c:v>3.9990000000000023</c:v>
                </c:pt>
                <c:pt idx="53">
                  <c:v>3.7439999999999998</c:v>
                </c:pt>
                <c:pt idx="54">
                  <c:v>3.2659999999999982</c:v>
                </c:pt>
                <c:pt idx="55">
                  <c:v>3.2439999999999998</c:v>
                </c:pt>
                <c:pt idx="56">
                  <c:v>3.0360000000000014</c:v>
                </c:pt>
                <c:pt idx="57">
                  <c:v>3.1379999999999981</c:v>
                </c:pt>
                <c:pt idx="58">
                  <c:v>3.3990000000000009</c:v>
                </c:pt>
                <c:pt idx="59">
                  <c:v>3.134999999999998</c:v>
                </c:pt>
                <c:pt idx="60">
                  <c:v>2.9370000000000047</c:v>
                </c:pt>
                <c:pt idx="61">
                  <c:v>2.9420000000000002</c:v>
                </c:pt>
                <c:pt idx="62">
                  <c:v>2.0769999999999982</c:v>
                </c:pt>
                <c:pt idx="63">
                  <c:v>1.286999999999999</c:v>
                </c:pt>
                <c:pt idx="64">
                  <c:v>0.51899999999999835</c:v>
                </c:pt>
                <c:pt idx="65">
                  <c:v>9.0000000000003411E-2</c:v>
                </c:pt>
                <c:pt idx="66">
                  <c:v>-6.2999999999995282E-2</c:v>
                </c:pt>
                <c:pt idx="67">
                  <c:v>-0.5379999999999967</c:v>
                </c:pt>
                <c:pt idx="68">
                  <c:v>-0.58599999999999852</c:v>
                </c:pt>
                <c:pt idx="69">
                  <c:v>-0.46300000000000097</c:v>
                </c:pt>
                <c:pt idx="70">
                  <c:v>-0.22800000000000153</c:v>
                </c:pt>
                <c:pt idx="71">
                  <c:v>0.38499999999999801</c:v>
                </c:pt>
                <c:pt idx="72">
                  <c:v>0.6840000000000046</c:v>
                </c:pt>
                <c:pt idx="73">
                  <c:v>0.98400000000000176</c:v>
                </c:pt>
                <c:pt idx="74">
                  <c:v>1.5990000000000038</c:v>
                </c:pt>
                <c:pt idx="75">
                  <c:v>1.945999999999998</c:v>
                </c:pt>
                <c:pt idx="76">
                  <c:v>2.1970000000000027</c:v>
                </c:pt>
                <c:pt idx="77">
                  <c:v>2.5760000000000005</c:v>
                </c:pt>
                <c:pt idx="78">
                  <c:v>2.5020000000000024</c:v>
                </c:pt>
                <c:pt idx="79">
                  <c:v>2.5579999999999998</c:v>
                </c:pt>
                <c:pt idx="80">
                  <c:v>2.6230000000000047</c:v>
                </c:pt>
                <c:pt idx="81">
                  <c:v>2.2569999999999979</c:v>
                </c:pt>
                <c:pt idx="82">
                  <c:v>1.8220000000000027</c:v>
                </c:pt>
                <c:pt idx="83">
                  <c:v>1.1900000000000048</c:v>
                </c:pt>
                <c:pt idx="84">
                  <c:v>0.87100000000000222</c:v>
                </c:pt>
                <c:pt idx="85">
                  <c:v>0.77799999999999869</c:v>
                </c:pt>
                <c:pt idx="86">
                  <c:v>0.8370000000000033</c:v>
                </c:pt>
                <c:pt idx="87">
                  <c:v>0.48000000000000398</c:v>
                </c:pt>
                <c:pt idx="88">
                  <c:v>0.67300000000000182</c:v>
                </c:pt>
                <c:pt idx="89">
                  <c:v>0.78000000000000114</c:v>
                </c:pt>
                <c:pt idx="90">
                  <c:v>0.88000000000000256</c:v>
                </c:pt>
                <c:pt idx="91">
                  <c:v>1.1769999999999996</c:v>
                </c:pt>
                <c:pt idx="92">
                  <c:v>1.0090000000000003</c:v>
                </c:pt>
                <c:pt idx="93">
                  <c:v>0.7289999999999992</c:v>
                </c:pt>
                <c:pt idx="94">
                  <c:v>0.83299999999999841</c:v>
                </c:pt>
                <c:pt idx="95">
                  <c:v>0.99800000000000466</c:v>
                </c:pt>
                <c:pt idx="96">
                  <c:v>1.3010000000000019</c:v>
                </c:pt>
                <c:pt idx="97">
                  <c:v>1.4519999999999982</c:v>
                </c:pt>
                <c:pt idx="98">
                  <c:v>0.84799999999999898</c:v>
                </c:pt>
                <c:pt idx="99">
                  <c:v>0.50200000000000244</c:v>
                </c:pt>
                <c:pt idx="100">
                  <c:v>-0.62599999999999767</c:v>
                </c:pt>
                <c:pt idx="101">
                  <c:v>-1.9660000000000011</c:v>
                </c:pt>
                <c:pt idx="102">
                  <c:v>-1.8769999999999953</c:v>
                </c:pt>
                <c:pt idx="103">
                  <c:v>-1.4679999999999964</c:v>
                </c:pt>
                <c:pt idx="104">
                  <c:v>-0.95299999999999585</c:v>
                </c:pt>
                <c:pt idx="105">
                  <c:v>-0.62599999999999767</c:v>
                </c:pt>
                <c:pt idx="106">
                  <c:v>-0.3230000000000004</c:v>
                </c:pt>
                <c:pt idx="107">
                  <c:v>0.13300000000000267</c:v>
                </c:pt>
                <c:pt idx="108">
                  <c:v>8.4000000000003183E-2</c:v>
                </c:pt>
                <c:pt idx="109">
                  <c:v>-0.46900000000000119</c:v>
                </c:pt>
                <c:pt idx="110">
                  <c:v>-1.6479999999999961</c:v>
                </c:pt>
                <c:pt idx="111">
                  <c:v>-2.5719999999999956</c:v>
                </c:pt>
                <c:pt idx="112">
                  <c:v>-2.9469999999999956</c:v>
                </c:pt>
                <c:pt idx="113">
                  <c:v>-2.2800000000000011</c:v>
                </c:pt>
                <c:pt idx="114">
                  <c:v>-1.945999999999998</c:v>
                </c:pt>
                <c:pt idx="115">
                  <c:v>-1.3979999999999961</c:v>
                </c:pt>
                <c:pt idx="116">
                  <c:v>-1.0549999999999997</c:v>
                </c:pt>
                <c:pt idx="117">
                  <c:v>-1.0859999999999985</c:v>
                </c:pt>
                <c:pt idx="118">
                  <c:v>-1.4299999999999997</c:v>
                </c:pt>
                <c:pt idx="119">
                  <c:v>-2.0150000000000006</c:v>
                </c:pt>
                <c:pt idx="120">
                  <c:v>-2.2849999999999966</c:v>
                </c:pt>
              </c:numCache>
            </c:numRef>
          </c:xVal>
          <c:yVal>
            <c:numRef>
              <c:f>Results!$F$2:$F$122</c:f>
              <c:numCache>
                <c:formatCode>General</c:formatCode>
                <c:ptCount val="121"/>
                <c:pt idx="0">
                  <c:v>0</c:v>
                </c:pt>
                <c:pt idx="1">
                  <c:v>0.20400000000000063</c:v>
                </c:pt>
                <c:pt idx="2">
                  <c:v>0.27700000000000102</c:v>
                </c:pt>
                <c:pt idx="3">
                  <c:v>0.33999999999999631</c:v>
                </c:pt>
                <c:pt idx="4">
                  <c:v>0.59599999999999653</c:v>
                </c:pt>
                <c:pt idx="5">
                  <c:v>0.75999999999999801</c:v>
                </c:pt>
                <c:pt idx="6">
                  <c:v>1.1400000000000006</c:v>
                </c:pt>
                <c:pt idx="7">
                  <c:v>1.3310000000000031</c:v>
                </c:pt>
                <c:pt idx="8">
                  <c:v>1.9799999999999969</c:v>
                </c:pt>
                <c:pt idx="9">
                  <c:v>1.8130000000000024</c:v>
                </c:pt>
                <c:pt idx="10">
                  <c:v>1.796999999999997</c:v>
                </c:pt>
                <c:pt idx="11">
                  <c:v>1.9239999999999995</c:v>
                </c:pt>
                <c:pt idx="12">
                  <c:v>1.9320000000000022</c:v>
                </c:pt>
                <c:pt idx="13">
                  <c:v>1.9570000000000007</c:v>
                </c:pt>
                <c:pt idx="14">
                  <c:v>2.0609999999999999</c:v>
                </c:pt>
                <c:pt idx="15">
                  <c:v>2.392000000000003</c:v>
                </c:pt>
                <c:pt idx="16">
                  <c:v>2.1820000000000022</c:v>
                </c:pt>
                <c:pt idx="17">
                  <c:v>2.6229999999999976</c:v>
                </c:pt>
                <c:pt idx="18">
                  <c:v>2.4110000000000014</c:v>
                </c:pt>
                <c:pt idx="19">
                  <c:v>2.3680000000000021</c:v>
                </c:pt>
                <c:pt idx="20">
                  <c:v>2.5679999999999978</c:v>
                </c:pt>
                <c:pt idx="21">
                  <c:v>2.384999999999998</c:v>
                </c:pt>
                <c:pt idx="22">
                  <c:v>2.4359999999999999</c:v>
                </c:pt>
                <c:pt idx="23">
                  <c:v>2.3549999999999969</c:v>
                </c:pt>
                <c:pt idx="24">
                  <c:v>2.144999999999996</c:v>
                </c:pt>
                <c:pt idx="25">
                  <c:v>2.2460000000000022</c:v>
                </c:pt>
                <c:pt idx="26">
                  <c:v>2.2349999999999994</c:v>
                </c:pt>
                <c:pt idx="27">
                  <c:v>2.2319999999999993</c:v>
                </c:pt>
                <c:pt idx="28">
                  <c:v>2.0820000000000007</c:v>
                </c:pt>
                <c:pt idx="29">
                  <c:v>1.8620000000000019</c:v>
                </c:pt>
                <c:pt idx="30">
                  <c:v>1.5869999999999962</c:v>
                </c:pt>
                <c:pt idx="31">
                  <c:v>1.3909999999999982</c:v>
                </c:pt>
                <c:pt idx="32">
                  <c:v>1.2629999999999981</c:v>
                </c:pt>
                <c:pt idx="33">
                  <c:v>1.0060000000000002</c:v>
                </c:pt>
                <c:pt idx="34">
                  <c:v>0.5069999999999979</c:v>
                </c:pt>
                <c:pt idx="35">
                  <c:v>0.5</c:v>
                </c:pt>
                <c:pt idx="36">
                  <c:v>0.57699999999999818</c:v>
                </c:pt>
                <c:pt idx="37">
                  <c:v>0.34199999999999875</c:v>
                </c:pt>
                <c:pt idx="38">
                  <c:v>0.36500000000000199</c:v>
                </c:pt>
                <c:pt idx="39">
                  <c:v>0.26800000000000068</c:v>
                </c:pt>
                <c:pt idx="40">
                  <c:v>1.7000000000003013E-2</c:v>
                </c:pt>
                <c:pt idx="41">
                  <c:v>-3.0000000000001137E-3</c:v>
                </c:pt>
                <c:pt idx="42">
                  <c:v>0.19299999999999784</c:v>
                </c:pt>
                <c:pt idx="43">
                  <c:v>0.67999999999999972</c:v>
                </c:pt>
                <c:pt idx="44">
                  <c:v>1.0630000000000024</c:v>
                </c:pt>
                <c:pt idx="45">
                  <c:v>1.3459999999999965</c:v>
                </c:pt>
                <c:pt idx="46">
                  <c:v>1.6950000000000003</c:v>
                </c:pt>
                <c:pt idx="47">
                  <c:v>1.7610000000000028</c:v>
                </c:pt>
                <c:pt idx="48">
                  <c:v>2.0510000000000019</c:v>
                </c:pt>
                <c:pt idx="49">
                  <c:v>2.2409999999999997</c:v>
                </c:pt>
                <c:pt idx="50">
                  <c:v>2.0050000000000026</c:v>
                </c:pt>
                <c:pt idx="51">
                  <c:v>1.9489999999999981</c:v>
                </c:pt>
                <c:pt idx="52">
                  <c:v>1.25</c:v>
                </c:pt>
                <c:pt idx="53">
                  <c:v>0.49699999999999989</c:v>
                </c:pt>
                <c:pt idx="54">
                  <c:v>-0.33100000000000307</c:v>
                </c:pt>
                <c:pt idx="55">
                  <c:v>-1.0240000000000009</c:v>
                </c:pt>
                <c:pt idx="56">
                  <c:v>-1.3509999999999991</c:v>
                </c:pt>
                <c:pt idx="57">
                  <c:v>-1.5499999999999972</c:v>
                </c:pt>
                <c:pt idx="58">
                  <c:v>-1.4990000000000023</c:v>
                </c:pt>
                <c:pt idx="59">
                  <c:v>-0.9339999999999975</c:v>
                </c:pt>
                <c:pt idx="60">
                  <c:v>-0.24600000000000222</c:v>
                </c:pt>
                <c:pt idx="61">
                  <c:v>0.48499999999999943</c:v>
                </c:pt>
                <c:pt idx="62">
                  <c:v>1.3320000000000007</c:v>
                </c:pt>
                <c:pt idx="63">
                  <c:v>1.5859999999999985</c:v>
                </c:pt>
                <c:pt idx="64">
                  <c:v>1.7620000000000005</c:v>
                </c:pt>
                <c:pt idx="65">
                  <c:v>1.7060000000000031</c:v>
                </c:pt>
                <c:pt idx="66">
                  <c:v>1.2809999999999988</c:v>
                </c:pt>
                <c:pt idx="67">
                  <c:v>0.79899999999999949</c:v>
                </c:pt>
                <c:pt idx="68">
                  <c:v>0.1460000000000008</c:v>
                </c:pt>
                <c:pt idx="69">
                  <c:v>-0.54599999999999937</c:v>
                </c:pt>
                <c:pt idx="70">
                  <c:v>-0.95300000000000296</c:v>
                </c:pt>
                <c:pt idx="71">
                  <c:v>-1.230000000000004</c:v>
                </c:pt>
                <c:pt idx="72">
                  <c:v>-1.213000000000001</c:v>
                </c:pt>
                <c:pt idx="73">
                  <c:v>-1.0480000000000018</c:v>
                </c:pt>
                <c:pt idx="74">
                  <c:v>-0.62599999999999767</c:v>
                </c:pt>
                <c:pt idx="75">
                  <c:v>0.12599999999999767</c:v>
                </c:pt>
                <c:pt idx="76">
                  <c:v>0.85600000000000165</c:v>
                </c:pt>
                <c:pt idx="77">
                  <c:v>1.695999999999998</c:v>
                </c:pt>
                <c:pt idx="78">
                  <c:v>2.6869999999999976</c:v>
                </c:pt>
                <c:pt idx="79">
                  <c:v>3.2199999999999989</c:v>
                </c:pt>
                <c:pt idx="80">
                  <c:v>3.5570000000000022</c:v>
                </c:pt>
                <c:pt idx="81">
                  <c:v>3.2040000000000006</c:v>
                </c:pt>
                <c:pt idx="82">
                  <c:v>2.3609999999999971</c:v>
                </c:pt>
                <c:pt idx="83">
                  <c:v>0.87800000000000011</c:v>
                </c:pt>
                <c:pt idx="84">
                  <c:v>6.9999999999978968E-3</c:v>
                </c:pt>
                <c:pt idx="85">
                  <c:v>-0.48299999999999699</c:v>
                </c:pt>
                <c:pt idx="86">
                  <c:v>-1.0739999999999981</c:v>
                </c:pt>
                <c:pt idx="87">
                  <c:v>-1.2100000000000009</c:v>
                </c:pt>
                <c:pt idx="88">
                  <c:v>-1.4089999999999989</c:v>
                </c:pt>
                <c:pt idx="89">
                  <c:v>-1.5720000000000027</c:v>
                </c:pt>
                <c:pt idx="90">
                  <c:v>-1.3070000000000022</c:v>
                </c:pt>
                <c:pt idx="91">
                  <c:v>-0.61299999999999955</c:v>
                </c:pt>
                <c:pt idx="92">
                  <c:v>-1.4000000000002899E-2</c:v>
                </c:pt>
                <c:pt idx="93">
                  <c:v>0.29399999999999693</c:v>
                </c:pt>
                <c:pt idx="94">
                  <c:v>-6.9999999999978968E-3</c:v>
                </c:pt>
                <c:pt idx="95">
                  <c:v>-0.58500000000000085</c:v>
                </c:pt>
                <c:pt idx="96">
                  <c:v>-0.79200000000000159</c:v>
                </c:pt>
                <c:pt idx="97">
                  <c:v>-1.1390000000000029</c:v>
                </c:pt>
                <c:pt idx="98">
                  <c:v>-1.4669999999999987</c:v>
                </c:pt>
                <c:pt idx="99">
                  <c:v>-1.9059999999999988</c:v>
                </c:pt>
                <c:pt idx="100">
                  <c:v>-1.7430000000000021</c:v>
                </c:pt>
                <c:pt idx="101">
                  <c:v>-1.8870000000000005</c:v>
                </c:pt>
                <c:pt idx="102">
                  <c:v>-2.3299999999999983</c:v>
                </c:pt>
                <c:pt idx="103">
                  <c:v>-2.7280000000000015</c:v>
                </c:pt>
                <c:pt idx="104">
                  <c:v>-2.3490000000000038</c:v>
                </c:pt>
                <c:pt idx="105">
                  <c:v>-1.3530000000000015</c:v>
                </c:pt>
                <c:pt idx="106">
                  <c:v>-0.23299999999999699</c:v>
                </c:pt>
                <c:pt idx="107">
                  <c:v>0.11500000000000199</c:v>
                </c:pt>
                <c:pt idx="108">
                  <c:v>0.53900000000000148</c:v>
                </c:pt>
                <c:pt idx="109">
                  <c:v>0.17499999999999716</c:v>
                </c:pt>
                <c:pt idx="110">
                  <c:v>-0.34199999999999875</c:v>
                </c:pt>
                <c:pt idx="111">
                  <c:v>-0.84100000000000108</c:v>
                </c:pt>
                <c:pt idx="112">
                  <c:v>-1.2379999999999995</c:v>
                </c:pt>
                <c:pt idx="113">
                  <c:v>-1.6270000000000024</c:v>
                </c:pt>
                <c:pt idx="114">
                  <c:v>-2.0859999999999985</c:v>
                </c:pt>
                <c:pt idx="115">
                  <c:v>-2.6370000000000005</c:v>
                </c:pt>
                <c:pt idx="116">
                  <c:v>-2.9819999999999993</c:v>
                </c:pt>
                <c:pt idx="117">
                  <c:v>-2.5140000000000029</c:v>
                </c:pt>
                <c:pt idx="118">
                  <c:v>-1.8950000000000031</c:v>
                </c:pt>
                <c:pt idx="119">
                  <c:v>-1.652000000000001</c:v>
                </c:pt>
                <c:pt idx="120">
                  <c:v>-1.695999999999998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D2-42EB-BD2F-9F0C851CBC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887840"/>
        <c:axId val="293889152"/>
      </c:scatterChart>
      <c:valAx>
        <c:axId val="293887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9152"/>
        <c:crosses val="autoZero"/>
        <c:crossBetween val="midCat"/>
      </c:valAx>
      <c:valAx>
        <c:axId val="293889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7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Confined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0.69314718055994529</c:v>
                </c:pt>
                <c:pt idx="2">
                  <c:v>1.0986122886681098</c:v>
                </c:pt>
                <c:pt idx="3">
                  <c:v>1.3862943611198906</c:v>
                </c:pt>
                <c:pt idx="4">
                  <c:v>1.6094379124341003</c:v>
                </c:pt>
                <c:pt idx="5">
                  <c:v>1.791759469228055</c:v>
                </c:pt>
                <c:pt idx="6">
                  <c:v>1.9459101490553132</c:v>
                </c:pt>
                <c:pt idx="7">
                  <c:v>2.0794415416798357</c:v>
                </c:pt>
                <c:pt idx="8">
                  <c:v>2.1972245773362196</c:v>
                </c:pt>
                <c:pt idx="9">
                  <c:v>2.3025850929940459</c:v>
                </c:pt>
                <c:pt idx="10">
                  <c:v>2.3978952727983707</c:v>
                </c:pt>
                <c:pt idx="11">
                  <c:v>2.4849066497880004</c:v>
                </c:pt>
                <c:pt idx="12">
                  <c:v>2.5649493574615367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9F-49DA-A18F-0E5C4AEBD8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Diffuse</c:v>
                </c:pt>
              </c:strCache>
            </c:strRef>
          </c:tx>
          <c:spPr>
            <a:ln w="38100" cap="rnd">
              <a:solidFill>
                <a:srgbClr val="00D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9F-49DA-A18F-0E5C4AEBD8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Active Motility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2.4622888266898326</c:v>
                </c:pt>
                <c:pt idx="3">
                  <c:v>4.1711675109477282</c:v>
                </c:pt>
                <c:pt idx="4">
                  <c:v>6.062866266041592</c:v>
                </c:pt>
                <c:pt idx="5">
                  <c:v>8.1032829834638118</c:v>
                </c:pt>
                <c:pt idx="6">
                  <c:v>10.270619156458231</c:v>
                </c:pt>
                <c:pt idx="7">
                  <c:v>12.549529737646981</c:v>
                </c:pt>
                <c:pt idx="8">
                  <c:v>14.928527864588917</c:v>
                </c:pt>
                <c:pt idx="9">
                  <c:v>17.398638404385867</c:v>
                </c:pt>
                <c:pt idx="10">
                  <c:v>19.952623149688804</c:v>
                </c:pt>
                <c:pt idx="11">
                  <c:v>22.584500550247295</c:v>
                </c:pt>
                <c:pt idx="12">
                  <c:v>25.289230792133658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9F-49DA-A18F-0E5C4AEBD8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56976"/>
        <c:axId val="399757304"/>
      </c:scatterChart>
      <c:valAx>
        <c:axId val="399756976"/>
        <c:scaling>
          <c:orientation val="minMax"/>
          <c:max val="1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Step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757304"/>
        <c:crosses val="autoZero"/>
        <c:crossBetween val="midCat"/>
        <c:majorUnit val="4"/>
      </c:valAx>
      <c:valAx>
        <c:axId val="399757304"/>
        <c:scaling>
          <c:orientation val="minMax"/>
          <c:max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756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9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54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8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4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026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42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9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97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52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4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205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18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1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81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36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7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07/03/2023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71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31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5.avi"/><Relationship Id="rId7" Type="http://schemas.openxmlformats.org/officeDocument/2006/relationships/image" Target="../media/image19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avi"/><Relationship Id="rId9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microsoft.com/office/2007/relationships/media" Target="../media/media7.avi"/><Relationship Id="rId7" Type="http://schemas.openxmlformats.org/officeDocument/2006/relationships/image" Target="../media/image22.png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avi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9.avi"/><Relationship Id="rId7" Type="http://schemas.openxmlformats.org/officeDocument/2006/relationships/image" Target="../media/image27.png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avi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AC97E-726F-406D-AD77-9C4F092B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-1" b="25446"/>
          <a:stretch/>
        </p:blipFill>
        <p:spPr>
          <a:xfrm>
            <a:off x="-6000" y="-1159515"/>
            <a:ext cx="12204000" cy="9177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488" y="4797152"/>
            <a:ext cx="10555560" cy="1825096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/>
              <a:t>Introduction to Tracking</a:t>
            </a:r>
            <a:br>
              <a:rPr lang="en-GB" dirty="0"/>
            </a:br>
            <a:r>
              <a:rPr lang="en-GB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7082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ellTracking">
            <a:hlinkClick r:id="" action="ppaction://media"/>
            <a:extLst>
              <a:ext uri="{FF2B5EF4-FFF2-40B4-BE49-F238E27FC236}">
                <a16:creationId xmlns:a16="http://schemas.microsoft.com/office/drawing/2014/main" id="{97A781A8-DA0E-8D9E-1940-5F4E41AD0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863" y="0"/>
            <a:ext cx="8550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ellTracking">
            <a:hlinkClick r:id="" action="ppaction://media"/>
            <a:extLst>
              <a:ext uri="{FF2B5EF4-FFF2-40B4-BE49-F238E27FC236}">
                <a16:creationId xmlns:a16="http://schemas.microsoft.com/office/drawing/2014/main" id="{97A781A8-DA0E-8D9E-1940-5F4E41AD0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260" t="44750" r="58422" b="30050"/>
          <a:stretch/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05" y="48036"/>
            <a:ext cx="8610600" cy="932692"/>
          </a:xfrm>
        </p:spPr>
        <p:txBody>
          <a:bodyPr/>
          <a:lstStyle/>
          <a:p>
            <a:pPr algn="l"/>
            <a:r>
              <a:rPr lang="en-GB" dirty="0"/>
              <a:t>Other methods</a:t>
            </a:r>
          </a:p>
        </p:txBody>
      </p:sp>
      <p:pic>
        <p:nvPicPr>
          <p:cNvPr id="7" name="trackmate-stardist-tracking">
            <a:hlinkClick r:id="" action="ppaction://media"/>
            <a:extLst>
              <a:ext uri="{FF2B5EF4-FFF2-40B4-BE49-F238E27FC236}">
                <a16:creationId xmlns:a16="http://schemas.microsoft.com/office/drawing/2014/main" id="{7782A9FE-053D-8487-B703-1627F53ED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5640" y="1397249"/>
            <a:ext cx="8784976" cy="4203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3CF46-743E-9822-C371-19082FD58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7" y="1397083"/>
            <a:ext cx="1800000" cy="1800000"/>
          </a:xfrm>
          <a:prstGeom prst="rect">
            <a:avLst/>
          </a:prstGeom>
        </p:spPr>
      </p:pic>
      <p:pic>
        <p:nvPicPr>
          <p:cNvPr id="11" name="Picture 10" descr="Circle&#10;&#10;Description automatically generated">
            <a:extLst>
              <a:ext uri="{FF2B5EF4-FFF2-40B4-BE49-F238E27FC236}">
                <a16:creationId xmlns:a16="http://schemas.microsoft.com/office/drawing/2014/main" id="{4B6FCC08-5CCE-08C8-FDBB-AD7C8B048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7" y="3758038"/>
            <a:ext cx="1800000" cy="1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0008"/>
            <a:ext cx="12192000" cy="12298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759" y="2341009"/>
            <a:ext cx="7955280" cy="2801935"/>
          </a:xfrm>
        </p:spPr>
        <p:txBody>
          <a:bodyPr/>
          <a:lstStyle/>
          <a:p>
            <a:r>
              <a:rPr lang="en-GB" dirty="0"/>
              <a:t>Trajectory Construction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5760" y="5229200"/>
            <a:ext cx="7955281" cy="1354134"/>
          </a:xfrm>
        </p:spPr>
        <p:txBody>
          <a:bodyPr/>
          <a:lstStyle/>
          <a:p>
            <a:r>
              <a:rPr lang="en-GB" dirty="0"/>
              <a:t>How do we link detections </a:t>
            </a:r>
            <a:r>
              <a:rPr lang="en-GB"/>
              <a:t>to make </a:t>
            </a:r>
            <a:r>
              <a:rPr lang="en-GB" dirty="0"/>
              <a:t>tracks?</a:t>
            </a:r>
          </a:p>
        </p:txBody>
      </p:sp>
    </p:spTree>
    <p:extLst>
      <p:ext uri="{BB962C8B-B14F-4D97-AF65-F5344CB8AC3E}">
        <p14:creationId xmlns:p14="http://schemas.microsoft.com/office/powerpoint/2010/main" val="357313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FP-Abi-HT1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174" b="2174"/>
          <a:stretch/>
        </p:blipFill>
        <p:spPr>
          <a:xfrm>
            <a:off x="479376" y="117000"/>
            <a:ext cx="3240000" cy="3240000"/>
          </a:xfrm>
          <a:prstGeom prst="rect">
            <a:avLst/>
          </a:prstGeom>
        </p:spPr>
      </p:pic>
      <p:pic>
        <p:nvPicPr>
          <p:cNvPr id="6" name="Binary Mov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174" b="2174"/>
          <a:stretch/>
        </p:blipFill>
        <p:spPr>
          <a:xfrm>
            <a:off x="479376" y="3501008"/>
            <a:ext cx="324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3139" y="117000"/>
            <a:ext cx="5091173" cy="3312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20336" y="386866"/>
          <a:ext cx="2952327" cy="3042138"/>
        </p:xfrm>
        <a:graphic>
          <a:graphicData uri="http://schemas.openxmlformats.org/drawingml/2006/table">
            <a:tbl>
              <a:tblPr/>
              <a:tblGrid>
                <a:gridCol w="984109">
                  <a:extLst>
                    <a:ext uri="{9D8B030D-6E8A-4147-A177-3AD203B41FA5}">
                      <a16:colId xmlns:a16="http://schemas.microsoft.com/office/drawing/2014/main" val="436063523"/>
                    </a:ext>
                  </a:extLst>
                </a:gridCol>
                <a:gridCol w="984109">
                  <a:extLst>
                    <a:ext uri="{9D8B030D-6E8A-4147-A177-3AD203B41FA5}">
                      <a16:colId xmlns:a16="http://schemas.microsoft.com/office/drawing/2014/main" val="1654569628"/>
                    </a:ext>
                  </a:extLst>
                </a:gridCol>
                <a:gridCol w="984109">
                  <a:extLst>
                    <a:ext uri="{9D8B030D-6E8A-4147-A177-3AD203B41FA5}">
                      <a16:colId xmlns:a16="http://schemas.microsoft.com/office/drawing/2014/main" val="1755246817"/>
                    </a:ext>
                  </a:extLst>
                </a:gridCol>
              </a:tblGrid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141107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54.714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52.262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729899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55.046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52.466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439009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55.197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52.539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118316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55.134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52.602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90347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54.971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52.858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998311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54.894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53.022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514468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54.339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53.402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851633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53.569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53.593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602460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54.242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550578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53.125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54.075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412879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4072724" y="3501008"/>
          <a:ext cx="7783915" cy="3239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55657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ingleParticleTrajectoryLocalis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056" y="261344"/>
            <a:ext cx="6264000" cy="6264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600056" y="260648"/>
          <a:ext cx="2312526" cy="3101340"/>
        </p:xfrm>
        <a:graphic>
          <a:graphicData uri="http://schemas.openxmlformats.org/drawingml/2006/table">
            <a:tbl>
              <a:tblPr/>
              <a:tblGrid>
                <a:gridCol w="770842">
                  <a:extLst>
                    <a:ext uri="{9D8B030D-6E8A-4147-A177-3AD203B41FA5}">
                      <a16:colId xmlns:a16="http://schemas.microsoft.com/office/drawing/2014/main" val="4178906334"/>
                    </a:ext>
                  </a:extLst>
                </a:gridCol>
                <a:gridCol w="770842">
                  <a:extLst>
                    <a:ext uri="{9D8B030D-6E8A-4147-A177-3AD203B41FA5}">
                      <a16:colId xmlns:a16="http://schemas.microsoft.com/office/drawing/2014/main" val="1624506805"/>
                    </a:ext>
                  </a:extLst>
                </a:gridCol>
                <a:gridCol w="770842">
                  <a:extLst>
                    <a:ext uri="{9D8B030D-6E8A-4147-A177-3AD203B41FA5}">
                      <a16:colId xmlns:a16="http://schemas.microsoft.com/office/drawing/2014/main" val="276307545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0110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57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0183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9666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287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1065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547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601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1192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31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815204"/>
                  </a:ext>
                </a:extLst>
              </a:tr>
            </a:tbl>
          </a:graphicData>
        </a:graphic>
      </p:graphicFrame>
      <p:pic>
        <p:nvPicPr>
          <p:cNvPr id="7" name="SingleParticleTrajector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8056" y="260648"/>
            <a:ext cx="6264696" cy="6264696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6412752" y="2924944"/>
          <a:ext cx="5731920" cy="3888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09648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28" y="99123"/>
            <a:ext cx="11945235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What if you want to track more than one object?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842782"/>
            <a:ext cx="7955280" cy="1154170"/>
          </a:xfrm>
        </p:spPr>
        <p:txBody>
          <a:bodyPr anchor="ctr"/>
          <a:lstStyle/>
          <a:p>
            <a:r>
              <a:rPr lang="en-GB" dirty="0"/>
              <a:t>Simplest is nearest neighbour approach</a:t>
            </a:r>
          </a:p>
          <a:p>
            <a:r>
              <a:rPr lang="en-GB" dirty="0"/>
              <a:t>Works for sparse population and high frame rate</a:t>
            </a:r>
          </a:p>
        </p:txBody>
      </p:sp>
      <p:sp>
        <p:nvSpPr>
          <p:cNvPr id="4" name="Oval 3"/>
          <p:cNvSpPr/>
          <p:nvPr/>
        </p:nvSpPr>
        <p:spPr>
          <a:xfrm>
            <a:off x="2135560" y="46531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3071664" y="36810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840416" y="4498935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8441327" y="447986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cxnSp>
        <p:nvCxnSpPr>
          <p:cNvPr id="9" name="Straight Arrow Connector 8"/>
          <p:cNvCxnSpPr>
            <a:stCxn id="4" idx="7"/>
            <a:endCxn id="5" idx="3"/>
          </p:cNvCxnSpPr>
          <p:nvPr/>
        </p:nvCxnSpPr>
        <p:spPr>
          <a:xfrm flipV="1">
            <a:off x="2934575" y="4480043"/>
            <a:ext cx="274178" cy="3101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6"/>
          </p:cNvCxnSpPr>
          <p:nvPr/>
        </p:nvCxnSpPr>
        <p:spPr>
          <a:xfrm flipH="1" flipV="1">
            <a:off x="9377432" y="4947921"/>
            <a:ext cx="462985" cy="1906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3" y="6481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Joining the dots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268760"/>
            <a:ext cx="7955280" cy="719452"/>
          </a:xfrm>
        </p:spPr>
        <p:txBody>
          <a:bodyPr/>
          <a:lstStyle/>
          <a:p>
            <a:r>
              <a:rPr lang="en-GB" dirty="0"/>
              <a:t>Situation is usually more complicated</a:t>
            </a:r>
          </a:p>
        </p:txBody>
      </p:sp>
      <p:sp>
        <p:nvSpPr>
          <p:cNvPr id="19" name="Oval 18"/>
          <p:cNvSpPr/>
          <p:nvPr/>
        </p:nvSpPr>
        <p:spPr>
          <a:xfrm>
            <a:off x="2389705" y="347407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1" name="Oval 20"/>
          <p:cNvSpPr/>
          <p:nvPr/>
        </p:nvSpPr>
        <p:spPr>
          <a:xfrm>
            <a:off x="10043728" y="462368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3" name="Oval 22"/>
          <p:cNvSpPr/>
          <p:nvPr/>
        </p:nvSpPr>
        <p:spPr>
          <a:xfrm>
            <a:off x="8277415" y="251606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4" name="Oval 23"/>
          <p:cNvSpPr/>
          <p:nvPr/>
        </p:nvSpPr>
        <p:spPr>
          <a:xfrm>
            <a:off x="5333560" y="500688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7" name="Oval 26"/>
          <p:cNvSpPr/>
          <p:nvPr/>
        </p:nvSpPr>
        <p:spPr>
          <a:xfrm>
            <a:off x="5922331" y="309086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9" name="Oval 28"/>
          <p:cNvSpPr/>
          <p:nvPr/>
        </p:nvSpPr>
        <p:spPr>
          <a:xfrm>
            <a:off x="2978476" y="519848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14549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3" y="6481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Joining the dots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268760"/>
            <a:ext cx="7955280" cy="719452"/>
          </a:xfrm>
        </p:spPr>
        <p:txBody>
          <a:bodyPr/>
          <a:lstStyle/>
          <a:p>
            <a:r>
              <a:rPr lang="en-GB" dirty="0"/>
              <a:t>Situation is usually more complicated</a:t>
            </a:r>
          </a:p>
        </p:txBody>
      </p:sp>
      <p:sp>
        <p:nvSpPr>
          <p:cNvPr id="20" name="Oval 19"/>
          <p:cNvSpPr/>
          <p:nvPr/>
        </p:nvSpPr>
        <p:spPr>
          <a:xfrm>
            <a:off x="3567247" y="270766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2" name="Oval 21"/>
          <p:cNvSpPr/>
          <p:nvPr/>
        </p:nvSpPr>
        <p:spPr>
          <a:xfrm>
            <a:off x="8866186" y="424047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5" name="Oval 24"/>
          <p:cNvSpPr/>
          <p:nvPr/>
        </p:nvSpPr>
        <p:spPr>
          <a:xfrm>
            <a:off x="4156018" y="40488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6" name="Oval 25"/>
          <p:cNvSpPr/>
          <p:nvPr/>
        </p:nvSpPr>
        <p:spPr>
          <a:xfrm>
            <a:off x="9454957" y="289926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8" name="Oval 27"/>
          <p:cNvSpPr/>
          <p:nvPr/>
        </p:nvSpPr>
        <p:spPr>
          <a:xfrm>
            <a:off x="6511102" y="443208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0" name="Oval 29"/>
          <p:cNvSpPr/>
          <p:nvPr/>
        </p:nvSpPr>
        <p:spPr>
          <a:xfrm>
            <a:off x="1212163" y="481528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86600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3" y="6481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Joining the dots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268760"/>
            <a:ext cx="7955280" cy="719452"/>
          </a:xfrm>
        </p:spPr>
        <p:txBody>
          <a:bodyPr/>
          <a:lstStyle/>
          <a:p>
            <a:r>
              <a:rPr lang="en-GB" dirty="0"/>
              <a:t>Situation is usually more complicated</a:t>
            </a:r>
          </a:p>
        </p:txBody>
      </p:sp>
      <p:sp>
        <p:nvSpPr>
          <p:cNvPr id="31" name="Oval 30"/>
          <p:cNvSpPr/>
          <p:nvPr/>
        </p:nvSpPr>
        <p:spPr>
          <a:xfrm>
            <a:off x="4744789" y="2132856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1800934" y="232445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7688644" y="539009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7099873" y="328246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10632504" y="385727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623392" y="366567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184641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40" y="-2653620"/>
            <a:ext cx="12216680" cy="12165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775" y="2516082"/>
            <a:ext cx="7955280" cy="2801935"/>
          </a:xfrm>
        </p:spPr>
        <p:txBody>
          <a:bodyPr/>
          <a:lstStyle/>
          <a:p>
            <a:r>
              <a:rPr lang="en-GB" dirty="0"/>
              <a:t>Object Detection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776" y="5404273"/>
            <a:ext cx="7955281" cy="1354134"/>
          </a:xfrm>
        </p:spPr>
        <p:txBody>
          <a:bodyPr/>
          <a:lstStyle/>
          <a:p>
            <a:r>
              <a:rPr lang="en-GB" dirty="0"/>
              <a:t>Detecting objects to be tracked</a:t>
            </a:r>
          </a:p>
        </p:txBody>
      </p:sp>
    </p:spTree>
    <p:extLst>
      <p:ext uri="{BB962C8B-B14F-4D97-AF65-F5344CB8AC3E}">
        <p14:creationId xmlns:p14="http://schemas.microsoft.com/office/powerpoint/2010/main" val="64707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3" y="6481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Joining the dots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268760"/>
            <a:ext cx="7955280" cy="719452"/>
          </a:xfrm>
        </p:spPr>
        <p:txBody>
          <a:bodyPr/>
          <a:lstStyle/>
          <a:p>
            <a:r>
              <a:rPr lang="en-GB" dirty="0"/>
              <a:t>Situation is usually more complicated</a:t>
            </a:r>
          </a:p>
        </p:txBody>
      </p:sp>
      <p:sp>
        <p:nvSpPr>
          <p:cNvPr id="19" name="Oval 18"/>
          <p:cNvSpPr/>
          <p:nvPr/>
        </p:nvSpPr>
        <p:spPr>
          <a:xfrm>
            <a:off x="2389705" y="347407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0" name="Oval 19"/>
          <p:cNvSpPr/>
          <p:nvPr/>
        </p:nvSpPr>
        <p:spPr>
          <a:xfrm>
            <a:off x="3567247" y="270766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1" name="Oval 20"/>
          <p:cNvSpPr/>
          <p:nvPr/>
        </p:nvSpPr>
        <p:spPr>
          <a:xfrm>
            <a:off x="10043728" y="462368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2" name="Oval 21"/>
          <p:cNvSpPr/>
          <p:nvPr/>
        </p:nvSpPr>
        <p:spPr>
          <a:xfrm>
            <a:off x="8866186" y="424047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3" name="Oval 22"/>
          <p:cNvSpPr/>
          <p:nvPr/>
        </p:nvSpPr>
        <p:spPr>
          <a:xfrm>
            <a:off x="8277415" y="251606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4" name="Oval 23"/>
          <p:cNvSpPr/>
          <p:nvPr/>
        </p:nvSpPr>
        <p:spPr>
          <a:xfrm>
            <a:off x="5333560" y="500688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5" name="Oval 24"/>
          <p:cNvSpPr/>
          <p:nvPr/>
        </p:nvSpPr>
        <p:spPr>
          <a:xfrm>
            <a:off x="4156018" y="40488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6" name="Oval 25"/>
          <p:cNvSpPr/>
          <p:nvPr/>
        </p:nvSpPr>
        <p:spPr>
          <a:xfrm>
            <a:off x="9454957" y="289926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5922331" y="309086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511102" y="443208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9" name="Oval 28"/>
          <p:cNvSpPr/>
          <p:nvPr/>
        </p:nvSpPr>
        <p:spPr>
          <a:xfrm>
            <a:off x="2978476" y="519848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0" name="Oval 29"/>
          <p:cNvSpPr/>
          <p:nvPr/>
        </p:nvSpPr>
        <p:spPr>
          <a:xfrm>
            <a:off x="1212163" y="481528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1" name="Oval 30"/>
          <p:cNvSpPr/>
          <p:nvPr/>
        </p:nvSpPr>
        <p:spPr>
          <a:xfrm>
            <a:off x="4744789" y="2132856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1800934" y="232445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7688644" y="539009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7099873" y="328246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10632504" y="385727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623392" y="366567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29243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43" y="78723"/>
            <a:ext cx="8610600" cy="1026953"/>
          </a:xfrm>
        </p:spPr>
        <p:txBody>
          <a:bodyPr/>
          <a:lstStyle/>
          <a:p>
            <a:pPr algn="l"/>
            <a:r>
              <a:rPr lang="en-GB" dirty="0"/>
              <a:t>Let’s formalise this a little</a:t>
            </a:r>
          </a:p>
        </p:txBody>
      </p:sp>
      <p:sp>
        <p:nvSpPr>
          <p:cNvPr id="4" name="Oval 3"/>
          <p:cNvSpPr/>
          <p:nvPr/>
        </p:nvSpPr>
        <p:spPr>
          <a:xfrm>
            <a:off x="1199456" y="573325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2135560" y="476114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840416" y="528427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8441327" y="526520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t2</a:t>
            </a:r>
          </a:p>
        </p:txBody>
      </p:sp>
      <p:cxnSp>
        <p:nvCxnSpPr>
          <p:cNvPr id="9" name="Straight Arrow Connector 8"/>
          <p:cNvCxnSpPr>
            <a:stCxn id="4" idx="7"/>
            <a:endCxn id="5" idx="3"/>
          </p:cNvCxnSpPr>
          <p:nvPr/>
        </p:nvCxnSpPr>
        <p:spPr>
          <a:xfrm flipV="1">
            <a:off x="1998471" y="5560163"/>
            <a:ext cx="274178" cy="3101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6"/>
          </p:cNvCxnSpPr>
          <p:nvPr/>
        </p:nvCxnSpPr>
        <p:spPr>
          <a:xfrm flipH="1" flipV="1">
            <a:off x="9377432" y="5733257"/>
            <a:ext cx="462985" cy="1906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77888" y="1052736"/>
                <a:ext cx="8610600" cy="345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Need information about particles to construct trajectories: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Minimum amount of info is coordinates: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P1 = (x</a:t>
                </a:r>
                <a:r>
                  <a:rPr lang="en-GB" baseline="-25000" dirty="0"/>
                  <a:t>1</a:t>
                </a:r>
                <a:r>
                  <a:rPr lang="en-GB" dirty="0"/>
                  <a:t>, y</a:t>
                </a:r>
                <a:r>
                  <a:rPr lang="en-GB" baseline="-25000" dirty="0"/>
                  <a:t>1</a:t>
                </a:r>
                <a:r>
                  <a:rPr lang="en-GB" dirty="0"/>
                  <a:t>), P2 = (x</a:t>
                </a:r>
                <a:r>
                  <a:rPr lang="en-GB" baseline="-25000" dirty="0"/>
                  <a:t>2</a:t>
                </a:r>
                <a:r>
                  <a:rPr lang="en-GB" dirty="0"/>
                  <a:t>, y</a:t>
                </a:r>
                <a:r>
                  <a:rPr lang="en-GB" baseline="-25000" dirty="0"/>
                  <a:t>2</a:t>
                </a:r>
                <a:r>
                  <a:rPr lang="en-GB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Think of this as the set of “features”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When constructing trajectories, evaluate differences between features: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i="1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Trajectories are constructed in a way that minimises these differences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888" y="1052736"/>
                <a:ext cx="8610600" cy="3451329"/>
              </a:xfrm>
              <a:prstGeom prst="rect">
                <a:avLst/>
              </a:prstGeom>
              <a:blipFill>
                <a:blip r:embed="rId2"/>
                <a:stretch>
                  <a:fillRect l="-566" b="-17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50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>
            <a:cxnSpLocks/>
            <a:stCxn id="6" idx="2"/>
            <a:endCxn id="7" idx="6"/>
          </p:cNvCxnSpPr>
          <p:nvPr/>
        </p:nvCxnSpPr>
        <p:spPr>
          <a:xfrm flipH="1">
            <a:off x="7824192" y="4924231"/>
            <a:ext cx="1872208" cy="4849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6" idx="2"/>
            <a:endCxn id="5" idx="6"/>
          </p:cNvCxnSpPr>
          <p:nvPr/>
        </p:nvCxnSpPr>
        <p:spPr>
          <a:xfrm flipH="1" flipV="1">
            <a:off x="5015880" y="4257092"/>
            <a:ext cx="4680520" cy="66713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4" idx="6"/>
            <a:endCxn id="7" idx="2"/>
          </p:cNvCxnSpPr>
          <p:nvPr/>
        </p:nvCxnSpPr>
        <p:spPr>
          <a:xfrm>
            <a:off x="2279576" y="5373216"/>
            <a:ext cx="4608512" cy="360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42" y="124647"/>
            <a:ext cx="11859213" cy="9465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building trajectories works like so…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75520" y="1340768"/>
                <a:ext cx="8856984" cy="198084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For each particle in frame 1: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/>
                  <a:t>For each particle in frame 2: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000" dirty="0"/>
                  <a:t>Compile features for each particle and calculate distance:</a:t>
                </a:r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GB" dirty="0"/>
                  <a:t>Link particle in frame 2 with lowest value for 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5520" y="1340768"/>
                <a:ext cx="8856984" cy="1980848"/>
              </a:xfrm>
              <a:blipFill>
                <a:blip r:embed="rId2"/>
                <a:stretch>
                  <a:fillRect l="-619" t="-1846"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343472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4079776" y="378904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696400" y="445617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6888088" y="494116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cxnSp>
        <p:nvCxnSpPr>
          <p:cNvPr id="8" name="Straight Arrow Connector 7"/>
          <p:cNvCxnSpPr>
            <a:cxnSpLocks/>
            <a:stCxn id="4" idx="7"/>
            <a:endCxn id="5" idx="2"/>
          </p:cNvCxnSpPr>
          <p:nvPr/>
        </p:nvCxnSpPr>
        <p:spPr>
          <a:xfrm flipV="1">
            <a:off x="2142487" y="4257092"/>
            <a:ext cx="1937289" cy="78516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2146" y="54359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43672" y="4643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6120" y="42117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74634" y="5157192"/>
            <a:ext cx="37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259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6" grpId="1"/>
      <p:bldP spid="17" grpId="0"/>
      <p:bldP spid="18" grpId="0"/>
      <p:bldP spid="18" grpId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>
            <a:cxnSpLocks/>
            <a:stCxn id="6" idx="2"/>
            <a:endCxn id="5" idx="6"/>
          </p:cNvCxnSpPr>
          <p:nvPr/>
        </p:nvCxnSpPr>
        <p:spPr>
          <a:xfrm flipH="1" flipV="1">
            <a:off x="5015880" y="4257092"/>
            <a:ext cx="4680520" cy="66713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4" idx="6"/>
            <a:endCxn id="7" idx="2"/>
          </p:cNvCxnSpPr>
          <p:nvPr/>
        </p:nvCxnSpPr>
        <p:spPr>
          <a:xfrm>
            <a:off x="2279576" y="5373216"/>
            <a:ext cx="4608512" cy="360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42" y="124647"/>
            <a:ext cx="11859213" cy="9465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building trajectories works like so…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75520" y="1340768"/>
                <a:ext cx="8856984" cy="198084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For each particle in frame 1: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/>
                  <a:t>For each particle in frame 2: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000" dirty="0"/>
                  <a:t>Compile features for each particle and calculate distance:</a:t>
                </a:r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GB" dirty="0"/>
                  <a:t>Link particle in frame 2 with lowest value for 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5520" y="1340768"/>
                <a:ext cx="8856984" cy="1980848"/>
              </a:xfrm>
              <a:blipFill>
                <a:blip r:embed="rId2"/>
                <a:stretch>
                  <a:fillRect l="-619" t="-1846"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343472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4079776" y="378904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696400" y="445617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6888088" y="494116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2146" y="54359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6120" y="42117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3243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>
            <a:spLocks/>
          </p:cNvSpPr>
          <p:nvPr/>
        </p:nvSpPr>
        <p:spPr>
          <a:xfrm>
            <a:off x="5943355" y="1233216"/>
            <a:ext cx="8280000" cy="82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8" name="Straight Arrow Connector 67"/>
          <p:cNvCxnSpPr>
            <a:cxnSpLocks/>
            <a:stCxn id="27" idx="2"/>
          </p:cNvCxnSpPr>
          <p:nvPr/>
        </p:nvCxnSpPr>
        <p:spPr>
          <a:xfrm flipH="1" flipV="1">
            <a:off x="9048328" y="4012686"/>
            <a:ext cx="566975" cy="136053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  <a:stCxn id="25" idx="6"/>
            <a:endCxn id="55" idx="3"/>
          </p:cNvCxnSpPr>
          <p:nvPr/>
        </p:nvCxnSpPr>
        <p:spPr>
          <a:xfrm flipV="1">
            <a:off x="2855640" y="3875597"/>
            <a:ext cx="5887148" cy="149761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34" idx="6"/>
            <a:endCxn id="55" idx="2"/>
          </p:cNvCxnSpPr>
          <p:nvPr/>
        </p:nvCxnSpPr>
        <p:spPr>
          <a:xfrm>
            <a:off x="2133495" y="1880828"/>
            <a:ext cx="6472204" cy="16638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54" idx="2"/>
            <a:endCxn id="36" idx="6"/>
          </p:cNvCxnSpPr>
          <p:nvPr/>
        </p:nvCxnSpPr>
        <p:spPr>
          <a:xfrm flipH="1" flipV="1">
            <a:off x="5090883" y="1680216"/>
            <a:ext cx="2280098" cy="565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54" idx="3"/>
            <a:endCxn id="26" idx="7"/>
          </p:cNvCxnSpPr>
          <p:nvPr/>
        </p:nvCxnSpPr>
        <p:spPr>
          <a:xfrm flipH="1">
            <a:off x="4846204" y="2067775"/>
            <a:ext cx="2661866" cy="12313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  <a:stCxn id="54" idx="4"/>
            <a:endCxn id="28" idx="0"/>
          </p:cNvCxnSpPr>
          <p:nvPr/>
        </p:nvCxnSpPr>
        <p:spPr>
          <a:xfrm flipH="1">
            <a:off x="6604315" y="2204864"/>
            <a:ext cx="1234718" cy="224315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54" idx="5"/>
            <a:endCxn id="55" idx="1"/>
          </p:cNvCxnSpPr>
          <p:nvPr/>
        </p:nvCxnSpPr>
        <p:spPr>
          <a:xfrm>
            <a:off x="8169996" y="2067775"/>
            <a:ext cx="572792" cy="11458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4" idx="6"/>
            <a:endCxn id="26" idx="2"/>
          </p:cNvCxnSpPr>
          <p:nvPr/>
        </p:nvCxnSpPr>
        <p:spPr>
          <a:xfrm>
            <a:off x="2133495" y="1880828"/>
            <a:ext cx="1913694" cy="174929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34" idx="6"/>
            <a:endCxn id="28" idx="1"/>
          </p:cNvCxnSpPr>
          <p:nvPr/>
        </p:nvCxnSpPr>
        <p:spPr>
          <a:xfrm>
            <a:off x="2133495" y="1880828"/>
            <a:ext cx="4139857" cy="270428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  <a:stCxn id="34" idx="6"/>
            <a:endCxn id="36" idx="2"/>
          </p:cNvCxnSpPr>
          <p:nvPr/>
        </p:nvCxnSpPr>
        <p:spPr>
          <a:xfrm flipV="1">
            <a:off x="2133495" y="1680216"/>
            <a:ext cx="2021284" cy="20061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7" idx="2"/>
            <a:endCxn id="36" idx="5"/>
          </p:cNvCxnSpPr>
          <p:nvPr/>
        </p:nvCxnSpPr>
        <p:spPr>
          <a:xfrm flipH="1" flipV="1">
            <a:off x="4953794" y="2011179"/>
            <a:ext cx="4661509" cy="336203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25" idx="6"/>
            <a:endCxn id="36" idx="4"/>
          </p:cNvCxnSpPr>
          <p:nvPr/>
        </p:nvCxnSpPr>
        <p:spPr>
          <a:xfrm flipV="1">
            <a:off x="2855640" y="2148268"/>
            <a:ext cx="1767191" cy="32249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52" y="314660"/>
            <a:ext cx="11826512" cy="2086976"/>
          </a:xfrm>
        </p:spPr>
        <p:txBody>
          <a:bodyPr/>
          <a:lstStyle/>
          <a:p>
            <a:r>
              <a:rPr lang="en-GB" dirty="0"/>
              <a:t>Multiple associations can quickly become computationally challenging</a:t>
            </a:r>
          </a:p>
          <a:p>
            <a:endParaRPr lang="en-GB" dirty="0"/>
          </a:p>
        </p:txBody>
      </p:sp>
      <p:cxnSp>
        <p:nvCxnSpPr>
          <p:cNvPr id="22" name="Straight Arrow Connector 21"/>
          <p:cNvCxnSpPr>
            <a:cxnSpLocks/>
            <a:stCxn id="27" idx="2"/>
            <a:endCxn id="28" idx="6"/>
          </p:cNvCxnSpPr>
          <p:nvPr/>
        </p:nvCxnSpPr>
        <p:spPr>
          <a:xfrm flipH="1" flipV="1">
            <a:off x="7072367" y="4916072"/>
            <a:ext cx="2542936" cy="45714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27" idx="2"/>
            <a:endCxn id="26" idx="5"/>
          </p:cNvCxnSpPr>
          <p:nvPr/>
        </p:nvCxnSpPr>
        <p:spPr>
          <a:xfrm flipH="1" flipV="1">
            <a:off x="4846204" y="3961084"/>
            <a:ext cx="4769099" cy="14121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6"/>
            <a:endCxn id="28" idx="2"/>
          </p:cNvCxnSpPr>
          <p:nvPr/>
        </p:nvCxnSpPr>
        <p:spPr>
          <a:xfrm flipV="1">
            <a:off x="2855640" y="4916072"/>
            <a:ext cx="3280623" cy="45714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919536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26" name="Oval 25"/>
          <p:cNvSpPr/>
          <p:nvPr/>
        </p:nvSpPr>
        <p:spPr>
          <a:xfrm>
            <a:off x="4047189" y="316206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9615303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136263" y="444802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t2</a:t>
            </a:r>
          </a:p>
        </p:txBody>
      </p:sp>
      <p:cxnSp>
        <p:nvCxnSpPr>
          <p:cNvPr id="29" name="Straight Arrow Connector 28"/>
          <p:cNvCxnSpPr>
            <a:cxnSpLocks/>
            <a:stCxn id="25" idx="6"/>
            <a:endCxn id="26" idx="3"/>
          </p:cNvCxnSpPr>
          <p:nvPr/>
        </p:nvCxnSpPr>
        <p:spPr>
          <a:xfrm flipV="1">
            <a:off x="2855640" y="3961084"/>
            <a:ext cx="1328638" cy="14121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197391" y="141277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36" name="Oval 35"/>
          <p:cNvSpPr/>
          <p:nvPr/>
        </p:nvSpPr>
        <p:spPr>
          <a:xfrm>
            <a:off x="4154779" y="121216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54" name="Oval 53"/>
          <p:cNvSpPr/>
          <p:nvPr/>
        </p:nvSpPr>
        <p:spPr>
          <a:xfrm>
            <a:off x="7370981" y="126876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55" name="Oval 54"/>
          <p:cNvSpPr/>
          <p:nvPr/>
        </p:nvSpPr>
        <p:spPr>
          <a:xfrm>
            <a:off x="8605699" y="307658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207568" y="6237313"/>
            <a:ext cx="7955280" cy="484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But, can eliminate the least probable links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E22C98-0839-4D6E-836A-4665AD337CB7}"/>
              </a:ext>
            </a:extLst>
          </p:cNvPr>
          <p:cNvCxnSpPr>
            <a:cxnSpLocks/>
            <a:stCxn id="27" idx="0"/>
            <a:endCxn id="31" idx="0"/>
          </p:cNvCxnSpPr>
          <p:nvPr/>
        </p:nvCxnSpPr>
        <p:spPr>
          <a:xfrm flipV="1">
            <a:off x="10083355" y="1233216"/>
            <a:ext cx="0" cy="3671948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  <p:bldP spid="54" grpId="0" animBg="1"/>
      <p:bldP spid="55" grpId="0" animBg="1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" y="108000"/>
            <a:ext cx="11880000" cy="108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Positional Information often insufficient</a:t>
            </a:r>
          </a:p>
        </p:txBody>
      </p:sp>
      <p:sp>
        <p:nvSpPr>
          <p:cNvPr id="19" name="Oval 18"/>
          <p:cNvSpPr/>
          <p:nvPr/>
        </p:nvSpPr>
        <p:spPr>
          <a:xfrm>
            <a:off x="2606454" y="357612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0" name="Oval 19"/>
          <p:cNvSpPr/>
          <p:nvPr/>
        </p:nvSpPr>
        <p:spPr>
          <a:xfrm>
            <a:off x="3636298" y="263017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1" name="Oval 20"/>
          <p:cNvSpPr/>
          <p:nvPr/>
        </p:nvSpPr>
        <p:spPr>
          <a:xfrm>
            <a:off x="8704867" y="435127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2" name="Oval 21"/>
          <p:cNvSpPr/>
          <p:nvPr/>
        </p:nvSpPr>
        <p:spPr>
          <a:xfrm>
            <a:off x="7511395" y="411618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3" name="Oval 22"/>
          <p:cNvSpPr/>
          <p:nvPr/>
        </p:nvSpPr>
        <p:spPr>
          <a:xfrm>
            <a:off x="7430990" y="262399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4" name="Oval 23"/>
          <p:cNvSpPr/>
          <p:nvPr/>
        </p:nvSpPr>
        <p:spPr>
          <a:xfrm>
            <a:off x="4898206" y="46202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5" name="Oval 24"/>
          <p:cNvSpPr/>
          <p:nvPr/>
        </p:nvSpPr>
        <p:spPr>
          <a:xfrm>
            <a:off x="3891775" y="373072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6" name="Oval 25"/>
          <p:cNvSpPr/>
          <p:nvPr/>
        </p:nvSpPr>
        <p:spPr>
          <a:xfrm>
            <a:off x="8511110" y="326267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5558782" y="32626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064204" y="432995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9" name="Oval 28"/>
          <p:cNvSpPr/>
          <p:nvPr/>
        </p:nvSpPr>
        <p:spPr>
          <a:xfrm>
            <a:off x="3101707" y="505228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0" name="Oval 29"/>
          <p:cNvSpPr/>
          <p:nvPr/>
        </p:nvSpPr>
        <p:spPr>
          <a:xfrm>
            <a:off x="2165603" y="45482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1" name="Oval 30"/>
          <p:cNvSpPr/>
          <p:nvPr/>
        </p:nvSpPr>
        <p:spPr>
          <a:xfrm>
            <a:off x="4622678" y="184482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2462438" y="245936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6685781" y="510206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6588626" y="339547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9550706" y="368401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1559496" y="364806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160180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606454" y="357612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0" name="Oval 19"/>
          <p:cNvSpPr/>
          <p:nvPr/>
        </p:nvSpPr>
        <p:spPr>
          <a:xfrm>
            <a:off x="3636298" y="263017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1" name="Oval 20"/>
          <p:cNvSpPr/>
          <p:nvPr/>
        </p:nvSpPr>
        <p:spPr>
          <a:xfrm>
            <a:off x="8704867" y="435127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2" name="Oval 21"/>
          <p:cNvSpPr/>
          <p:nvPr/>
        </p:nvSpPr>
        <p:spPr>
          <a:xfrm>
            <a:off x="7511395" y="411618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3" name="Oval 22"/>
          <p:cNvSpPr/>
          <p:nvPr/>
        </p:nvSpPr>
        <p:spPr>
          <a:xfrm>
            <a:off x="7430990" y="262399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4" name="Oval 23"/>
          <p:cNvSpPr/>
          <p:nvPr/>
        </p:nvSpPr>
        <p:spPr>
          <a:xfrm>
            <a:off x="4898206" y="46202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5" name="Oval 24"/>
          <p:cNvSpPr/>
          <p:nvPr/>
        </p:nvSpPr>
        <p:spPr>
          <a:xfrm>
            <a:off x="3891775" y="373072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6" name="Oval 25"/>
          <p:cNvSpPr/>
          <p:nvPr/>
        </p:nvSpPr>
        <p:spPr>
          <a:xfrm>
            <a:off x="8511110" y="326267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5558782" y="32626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064204" y="432995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9" name="Oval 28"/>
          <p:cNvSpPr/>
          <p:nvPr/>
        </p:nvSpPr>
        <p:spPr>
          <a:xfrm>
            <a:off x="3101707" y="505228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0" name="Oval 29"/>
          <p:cNvSpPr/>
          <p:nvPr/>
        </p:nvSpPr>
        <p:spPr>
          <a:xfrm>
            <a:off x="2165603" y="45482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1" name="Oval 30"/>
          <p:cNvSpPr/>
          <p:nvPr/>
        </p:nvSpPr>
        <p:spPr>
          <a:xfrm>
            <a:off x="4622678" y="184482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2462438" y="245936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6685781" y="510206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6588626" y="339547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9550706" y="368401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1559496" y="364806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9CB19A-7DDA-4F7D-9935-E1237207A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404664"/>
            <a:ext cx="9738280" cy="1234500"/>
          </a:xfrm>
        </p:spPr>
        <p:txBody>
          <a:bodyPr/>
          <a:lstStyle/>
          <a:p>
            <a:r>
              <a:rPr lang="en-GB" dirty="0"/>
              <a:t>A Priori information can help in “busy” fields of view</a:t>
            </a:r>
          </a:p>
          <a:p>
            <a:r>
              <a:rPr lang="en-GB" dirty="0"/>
              <a:t>For example, if motion is approximately linear and processive…</a:t>
            </a:r>
          </a:p>
        </p:txBody>
      </p:sp>
      <p:cxnSp>
        <p:nvCxnSpPr>
          <p:cNvPr id="6" name="Curved Connector 4">
            <a:extLst>
              <a:ext uri="{FF2B5EF4-FFF2-40B4-BE49-F238E27FC236}">
                <a16:creationId xmlns:a16="http://schemas.microsoft.com/office/drawing/2014/main" id="{8DA5C702-D306-3323-9AB7-60ED90B9A06E}"/>
              </a:ext>
            </a:extLst>
          </p:cNvPr>
          <p:cNvCxnSpPr/>
          <p:nvPr/>
        </p:nvCxnSpPr>
        <p:spPr>
          <a:xfrm rot="10800000">
            <a:off x="2118360" y="4099304"/>
            <a:ext cx="1457360" cy="1440160"/>
          </a:xfrm>
          <a:prstGeom prst="curvedConnector3">
            <a:avLst>
              <a:gd name="adj1" fmla="val 64973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37">
            <a:extLst>
              <a:ext uri="{FF2B5EF4-FFF2-40B4-BE49-F238E27FC236}">
                <a16:creationId xmlns:a16="http://schemas.microsoft.com/office/drawing/2014/main" id="{B55C8218-3577-6422-584D-9C4EEE24A6C2}"/>
              </a:ext>
            </a:extLst>
          </p:cNvPr>
          <p:cNvCxnSpPr/>
          <p:nvPr/>
        </p:nvCxnSpPr>
        <p:spPr>
          <a:xfrm flipV="1">
            <a:off x="3071664" y="2299104"/>
            <a:ext cx="2016224" cy="1728192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38">
            <a:extLst>
              <a:ext uri="{FF2B5EF4-FFF2-40B4-BE49-F238E27FC236}">
                <a16:creationId xmlns:a16="http://schemas.microsoft.com/office/drawing/2014/main" id="{DBB5C009-836B-EA99-4BA2-DD69D47923FC}"/>
              </a:ext>
            </a:extLst>
          </p:cNvPr>
          <p:cNvCxnSpPr/>
          <p:nvPr/>
        </p:nvCxnSpPr>
        <p:spPr>
          <a:xfrm rot="10800000">
            <a:off x="2999656" y="2947176"/>
            <a:ext cx="2376264" cy="2088232"/>
          </a:xfrm>
          <a:prstGeom prst="curvedConnector3">
            <a:avLst>
              <a:gd name="adj1" fmla="val 43878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39">
            <a:extLst>
              <a:ext uri="{FF2B5EF4-FFF2-40B4-BE49-F238E27FC236}">
                <a16:creationId xmlns:a16="http://schemas.microsoft.com/office/drawing/2014/main" id="{66678084-DB7C-77CC-D3F4-47E61CDABA72}"/>
              </a:ext>
            </a:extLst>
          </p:cNvPr>
          <p:cNvCxnSpPr/>
          <p:nvPr/>
        </p:nvCxnSpPr>
        <p:spPr>
          <a:xfrm rot="16200000" flipH="1">
            <a:off x="5687248" y="4050592"/>
            <a:ext cx="1825616" cy="1152128"/>
          </a:xfrm>
          <a:prstGeom prst="curvedConnector3">
            <a:avLst>
              <a:gd name="adj1" fmla="val 57968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40">
            <a:extLst>
              <a:ext uri="{FF2B5EF4-FFF2-40B4-BE49-F238E27FC236}">
                <a16:creationId xmlns:a16="http://schemas.microsoft.com/office/drawing/2014/main" id="{28E9A669-28E3-064A-8F04-477D7CB8462E}"/>
              </a:ext>
            </a:extLst>
          </p:cNvPr>
          <p:cNvCxnSpPr/>
          <p:nvPr/>
        </p:nvCxnSpPr>
        <p:spPr>
          <a:xfrm>
            <a:off x="7968208" y="3091192"/>
            <a:ext cx="2105432" cy="1008112"/>
          </a:xfrm>
          <a:prstGeom prst="curvedConnector3">
            <a:avLst>
              <a:gd name="adj1" fmla="val 47532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42">
            <a:extLst>
              <a:ext uri="{FF2B5EF4-FFF2-40B4-BE49-F238E27FC236}">
                <a16:creationId xmlns:a16="http://schemas.microsoft.com/office/drawing/2014/main" id="{64F43CE2-CB4B-E12C-D4A8-E617182D8B3B}"/>
              </a:ext>
            </a:extLst>
          </p:cNvPr>
          <p:cNvCxnSpPr/>
          <p:nvPr/>
        </p:nvCxnSpPr>
        <p:spPr>
          <a:xfrm rot="10800000">
            <a:off x="7033470" y="3883280"/>
            <a:ext cx="2158874" cy="864096"/>
          </a:xfrm>
          <a:prstGeom prst="curvedConnector3">
            <a:avLst>
              <a:gd name="adj1" fmla="val 66846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05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5385940" y="3895103"/>
            <a:ext cx="368055" cy="923289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5169740" y="3577237"/>
            <a:ext cx="1119735" cy="779940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4652922" y="3354750"/>
            <a:ext cx="1916747" cy="845381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V="1">
            <a:off x="4669954" y="5351583"/>
            <a:ext cx="383869" cy="90695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037720" y="2420888"/>
            <a:ext cx="1578560" cy="72008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575720" y="2418646"/>
            <a:ext cx="1077202" cy="75230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14" y="116632"/>
            <a:ext cx="11650218" cy="997851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This is the basis </a:t>
            </a:r>
            <a:r>
              <a:rPr lang="en-GB"/>
              <a:t>for Kalman filtering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703512" y="1124744"/>
            <a:ext cx="875750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If motion is predictable, we can include “predicted” position as a feature</a:t>
            </a:r>
          </a:p>
        </p:txBody>
      </p:sp>
      <p:sp>
        <p:nvSpPr>
          <p:cNvPr id="11" name="Oval 10"/>
          <p:cNvSpPr/>
          <p:nvPr/>
        </p:nvSpPr>
        <p:spPr>
          <a:xfrm>
            <a:off x="8400256" y="194399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2" name="Oval 11"/>
          <p:cNvSpPr/>
          <p:nvPr/>
        </p:nvSpPr>
        <p:spPr>
          <a:xfrm>
            <a:off x="6101615" y="2853875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4" name="Oval 13"/>
          <p:cNvSpPr/>
          <p:nvPr/>
        </p:nvSpPr>
        <p:spPr>
          <a:xfrm>
            <a:off x="4117719" y="579048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5" name="Oval 14"/>
          <p:cNvSpPr/>
          <p:nvPr/>
        </p:nvSpPr>
        <p:spPr>
          <a:xfrm>
            <a:off x="4835860" y="43863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6" name="Oval 15"/>
          <p:cNvSpPr/>
          <p:nvPr/>
        </p:nvSpPr>
        <p:spPr>
          <a:xfrm>
            <a:off x="3071664" y="194399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7" name="Oval 16"/>
          <p:cNvSpPr/>
          <p:nvPr/>
        </p:nvSpPr>
        <p:spPr>
          <a:xfrm>
            <a:off x="4652923" y="3025997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8" name="Oval 17"/>
          <p:cNvSpPr/>
          <p:nvPr/>
        </p:nvSpPr>
        <p:spPr>
          <a:xfrm>
            <a:off x="7464152" y="4369166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9" name="Oval 18"/>
          <p:cNvSpPr/>
          <p:nvPr/>
        </p:nvSpPr>
        <p:spPr>
          <a:xfrm>
            <a:off x="2926865" y="483721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0" name="Oval 19"/>
          <p:cNvSpPr/>
          <p:nvPr/>
        </p:nvSpPr>
        <p:spPr>
          <a:xfrm>
            <a:off x="5303912" y="191683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0" name="Oval 29"/>
          <p:cNvSpPr/>
          <p:nvPr/>
        </p:nvSpPr>
        <p:spPr>
          <a:xfrm>
            <a:off x="5450625" y="2929847"/>
            <a:ext cx="936104" cy="93610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1" name="Oval 30"/>
          <p:cNvSpPr/>
          <p:nvPr/>
        </p:nvSpPr>
        <p:spPr>
          <a:xfrm>
            <a:off x="3733850" y="3973302"/>
            <a:ext cx="936104" cy="93610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6326138" y="4241726"/>
            <a:ext cx="936104" cy="93610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346790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952" y="313009"/>
            <a:ext cx="11699696" cy="1510912"/>
          </a:xfrm>
        </p:spPr>
        <p:txBody>
          <a:bodyPr/>
          <a:lstStyle/>
          <a:p>
            <a:r>
              <a:rPr lang="en-GB" dirty="0"/>
              <a:t>Complexity can be reduced through choice of imaging conditions</a:t>
            </a:r>
          </a:p>
          <a:p>
            <a:r>
              <a:rPr lang="en-GB" dirty="0"/>
              <a:t>If frame rate is sufficiently high, such that displacement is small relative to object size, tracking becomes trivial</a:t>
            </a:r>
          </a:p>
        </p:txBody>
      </p:sp>
      <p:sp>
        <p:nvSpPr>
          <p:cNvPr id="4" name="Oval 3"/>
          <p:cNvSpPr/>
          <p:nvPr/>
        </p:nvSpPr>
        <p:spPr>
          <a:xfrm>
            <a:off x="4983733" y="275110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5551000" y="2157845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8184232" y="3952123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7522423" y="375303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8" name="Oval 7"/>
          <p:cNvSpPr/>
          <p:nvPr/>
        </p:nvSpPr>
        <p:spPr>
          <a:xfrm>
            <a:off x="6910355" y="222484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9" name="Oval 8"/>
          <p:cNvSpPr/>
          <p:nvPr/>
        </p:nvSpPr>
        <p:spPr>
          <a:xfrm>
            <a:off x="5038147" y="422108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0" name="Oval 9"/>
          <p:cNvSpPr/>
          <p:nvPr/>
        </p:nvSpPr>
        <p:spPr>
          <a:xfrm>
            <a:off x="4557434" y="36828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1" name="Oval 10"/>
          <p:cNvSpPr/>
          <p:nvPr/>
        </p:nvSpPr>
        <p:spPr>
          <a:xfrm>
            <a:off x="7396866" y="250288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2" name="Oval 11"/>
          <p:cNvSpPr/>
          <p:nvPr/>
        </p:nvSpPr>
        <p:spPr>
          <a:xfrm>
            <a:off x="6178969" y="341874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3" name="Oval 12"/>
          <p:cNvSpPr/>
          <p:nvPr/>
        </p:nvSpPr>
        <p:spPr>
          <a:xfrm>
            <a:off x="6040545" y="41130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4" name="Oval 13"/>
          <p:cNvSpPr/>
          <p:nvPr/>
        </p:nvSpPr>
        <p:spPr>
          <a:xfrm>
            <a:off x="4030035" y="46531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5" name="Oval 14"/>
          <p:cNvSpPr/>
          <p:nvPr/>
        </p:nvSpPr>
        <p:spPr>
          <a:xfrm>
            <a:off x="3379416" y="424060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6" name="Oval 15"/>
          <p:cNvSpPr/>
          <p:nvPr/>
        </p:nvSpPr>
        <p:spPr>
          <a:xfrm>
            <a:off x="6118267" y="170080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7" name="Oval 16"/>
          <p:cNvSpPr/>
          <p:nvPr/>
        </p:nvSpPr>
        <p:spPr>
          <a:xfrm>
            <a:off x="3968720" y="3016019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8" name="Oval 17"/>
          <p:cNvSpPr/>
          <p:nvPr/>
        </p:nvSpPr>
        <p:spPr>
          <a:xfrm>
            <a:off x="6165146" y="470291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9" name="Oval 18"/>
          <p:cNvSpPr/>
          <p:nvPr/>
        </p:nvSpPr>
        <p:spPr>
          <a:xfrm>
            <a:off x="6971281" y="346275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0" name="Oval 19"/>
          <p:cNvSpPr/>
          <p:nvPr/>
        </p:nvSpPr>
        <p:spPr>
          <a:xfrm>
            <a:off x="7907385" y="297093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1" name="Oval 20"/>
          <p:cNvSpPr/>
          <p:nvPr/>
        </p:nvSpPr>
        <p:spPr>
          <a:xfrm>
            <a:off x="2886710" y="353244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F21ACD-5552-4F05-BF16-66CC57D272D8}"/>
              </a:ext>
            </a:extLst>
          </p:cNvPr>
          <p:cNvSpPr/>
          <p:nvPr/>
        </p:nvSpPr>
        <p:spPr>
          <a:xfrm>
            <a:off x="9706435" y="271112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40D8C-4AED-4404-9E74-521A76F16807}"/>
              </a:ext>
            </a:extLst>
          </p:cNvPr>
          <p:cNvSpPr/>
          <p:nvPr/>
        </p:nvSpPr>
        <p:spPr>
          <a:xfrm>
            <a:off x="9044626" y="2512041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0C0C5C-A1F9-484B-852B-52688DD5E152}"/>
              </a:ext>
            </a:extLst>
          </p:cNvPr>
          <p:cNvSpPr/>
          <p:nvPr/>
        </p:nvSpPr>
        <p:spPr>
          <a:xfrm>
            <a:off x="8493484" y="222175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FFED0D-CC78-4C69-8A68-8934E3531E81}"/>
              </a:ext>
            </a:extLst>
          </p:cNvPr>
          <p:cNvSpPr/>
          <p:nvPr/>
        </p:nvSpPr>
        <p:spPr>
          <a:xfrm>
            <a:off x="3189069" y="27070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5FA730-8259-4A99-B038-DA4E98063FAB}"/>
              </a:ext>
            </a:extLst>
          </p:cNvPr>
          <p:cNvSpPr/>
          <p:nvPr/>
        </p:nvSpPr>
        <p:spPr>
          <a:xfrm>
            <a:off x="2708356" y="216886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E0371F-4F9A-4344-BB82-D02FB00F9658}"/>
              </a:ext>
            </a:extLst>
          </p:cNvPr>
          <p:cNvSpPr/>
          <p:nvPr/>
        </p:nvSpPr>
        <p:spPr>
          <a:xfrm>
            <a:off x="2061331" y="184305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83D075-298A-479E-B6B2-E376833405E3}"/>
              </a:ext>
            </a:extLst>
          </p:cNvPr>
          <p:cNvSpPr/>
          <p:nvPr/>
        </p:nvSpPr>
        <p:spPr>
          <a:xfrm>
            <a:off x="2193875" y="44130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569C16D-EE7D-4CB8-B22A-59E00958148C}"/>
              </a:ext>
            </a:extLst>
          </p:cNvPr>
          <p:cNvSpPr/>
          <p:nvPr/>
        </p:nvSpPr>
        <p:spPr>
          <a:xfrm>
            <a:off x="1543256" y="400050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C6EFCC-F26B-43F0-8010-D24084D26C4B}"/>
              </a:ext>
            </a:extLst>
          </p:cNvPr>
          <p:cNvSpPr/>
          <p:nvPr/>
        </p:nvSpPr>
        <p:spPr>
          <a:xfrm>
            <a:off x="1556857" y="4584509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2E7BACE-D1CE-45CA-9DE3-93A5F25ADA76}"/>
              </a:ext>
            </a:extLst>
          </p:cNvPr>
          <p:cNvSpPr/>
          <p:nvPr/>
        </p:nvSpPr>
        <p:spPr>
          <a:xfrm>
            <a:off x="9432140" y="49454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ABFB31-A938-4FB4-B559-00A34F46EE8A}"/>
              </a:ext>
            </a:extLst>
          </p:cNvPr>
          <p:cNvSpPr/>
          <p:nvPr/>
        </p:nvSpPr>
        <p:spPr>
          <a:xfrm>
            <a:off x="9495946" y="465313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9435C3-BE2B-4C9D-BF05-CDF76EADA242}"/>
              </a:ext>
            </a:extLst>
          </p:cNvPr>
          <p:cNvSpPr/>
          <p:nvPr/>
        </p:nvSpPr>
        <p:spPr>
          <a:xfrm>
            <a:off x="8900282" y="4163765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327C4B-55C7-449A-BEB9-86D25D117E50}"/>
              </a:ext>
            </a:extLst>
          </p:cNvPr>
          <p:cNvSpPr/>
          <p:nvPr/>
        </p:nvSpPr>
        <p:spPr>
          <a:xfrm>
            <a:off x="9454487" y="2455124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1A5A1-09BA-45A9-88EF-CE1B36EE8176}"/>
              </a:ext>
            </a:extLst>
          </p:cNvPr>
          <p:cNvSpPr/>
          <p:nvPr/>
        </p:nvSpPr>
        <p:spPr>
          <a:xfrm>
            <a:off x="9180192" y="4800613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F3C843D-B2B7-4897-BBA8-8560AA985419}"/>
              </a:ext>
            </a:extLst>
          </p:cNvPr>
          <p:cNvSpPr/>
          <p:nvPr/>
        </p:nvSpPr>
        <p:spPr>
          <a:xfrm>
            <a:off x="7915991" y="3685809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9597977-181D-48D4-9181-5829E174051D}"/>
              </a:ext>
            </a:extLst>
          </p:cNvPr>
          <p:cNvSpPr/>
          <p:nvPr/>
        </p:nvSpPr>
        <p:spPr>
          <a:xfrm>
            <a:off x="6651967" y="1977362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DC1225-E231-4411-B851-4E41AE3B1DB2}"/>
              </a:ext>
            </a:extLst>
          </p:cNvPr>
          <p:cNvSpPr/>
          <p:nvPr/>
        </p:nvSpPr>
        <p:spPr>
          <a:xfrm>
            <a:off x="4720455" y="2502886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AACFD5-BD15-4F20-8E75-828BAC9FF723}"/>
              </a:ext>
            </a:extLst>
          </p:cNvPr>
          <p:cNvSpPr/>
          <p:nvPr/>
        </p:nvSpPr>
        <p:spPr>
          <a:xfrm>
            <a:off x="5908507" y="3173177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3D558E-A181-4790-8A4B-808FE5B0C556}"/>
              </a:ext>
            </a:extLst>
          </p:cNvPr>
          <p:cNvSpPr/>
          <p:nvPr/>
        </p:nvSpPr>
        <p:spPr>
          <a:xfrm>
            <a:off x="4788687" y="4001515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F8BF5E9-F511-4F7F-BD32-A8384F9D59C6}"/>
              </a:ext>
            </a:extLst>
          </p:cNvPr>
          <p:cNvSpPr/>
          <p:nvPr/>
        </p:nvSpPr>
        <p:spPr>
          <a:xfrm>
            <a:off x="3785900" y="4379869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378BEB8-4EDB-4C27-88B0-F8F4616F7F55}"/>
              </a:ext>
            </a:extLst>
          </p:cNvPr>
          <p:cNvSpPr/>
          <p:nvPr/>
        </p:nvSpPr>
        <p:spPr>
          <a:xfrm>
            <a:off x="1941055" y="4176036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A7FED01-B7F7-438C-A778-F379E4179BD4}"/>
              </a:ext>
            </a:extLst>
          </p:cNvPr>
          <p:cNvSpPr/>
          <p:nvPr/>
        </p:nvSpPr>
        <p:spPr>
          <a:xfrm>
            <a:off x="2941359" y="2421345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1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4774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Common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088112"/>
            <a:ext cx="7955280" cy="536522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Localisation Error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Influences displacement/velocity measures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All the dots look the same!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Number of available features is small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Motion is often not predictable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Or at least, it is not known beforehand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Missed detections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Breaks in trajectories are commonplace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Need some approach to “bridging gaps”</a:t>
            </a:r>
          </a:p>
        </p:txBody>
      </p:sp>
    </p:spTree>
    <p:extLst>
      <p:ext uri="{BB962C8B-B14F-4D97-AF65-F5344CB8AC3E}">
        <p14:creationId xmlns:p14="http://schemas.microsoft.com/office/powerpoint/2010/main" val="140069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82A059-6D25-4E33-9321-E45FBF62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16632"/>
            <a:ext cx="6660000" cy="66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10F314-2E37-4FB8-B535-774081F1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16632"/>
            <a:ext cx="6660000" cy="66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4617F-6B68-4476-9560-7B69F2AB9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16632"/>
            <a:ext cx="6660000" cy="66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11809312" cy="1293028"/>
          </a:xfrm>
        </p:spPr>
        <p:txBody>
          <a:bodyPr/>
          <a:lstStyle/>
          <a:p>
            <a:pPr algn="l"/>
            <a:r>
              <a:rPr lang="en-GB" dirty="0"/>
              <a:t>Can we segment particles this 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82" y="1484784"/>
            <a:ext cx="9543326" cy="2304256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If background is uniform and all exhibit similar intensity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Even then, not ideal: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Adjacent particles conjoined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Loss of localisation accuracy</a:t>
            </a:r>
          </a:p>
        </p:txBody>
      </p:sp>
    </p:spTree>
    <p:extLst>
      <p:ext uri="{BB962C8B-B14F-4D97-AF65-F5344CB8AC3E}">
        <p14:creationId xmlns:p14="http://schemas.microsoft.com/office/powerpoint/2010/main" val="6349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69" y="267321"/>
            <a:ext cx="7955280" cy="534462"/>
          </a:xfrm>
        </p:spPr>
        <p:txBody>
          <a:bodyPr/>
          <a:lstStyle/>
          <a:p>
            <a:r>
              <a:rPr lang="en-GB" dirty="0"/>
              <a:t>Despite best efforts, gaps in trajectories will exist!</a:t>
            </a:r>
          </a:p>
          <a:p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6228208" y="486083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2" name="Oval 11"/>
          <p:cNvSpPr/>
          <p:nvPr/>
        </p:nvSpPr>
        <p:spPr>
          <a:xfrm>
            <a:off x="10566551" y="108295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4" name="Oval 13"/>
          <p:cNvSpPr/>
          <p:nvPr/>
        </p:nvSpPr>
        <p:spPr>
          <a:xfrm>
            <a:off x="971112" y="3704395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177493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69" y="267321"/>
            <a:ext cx="7955280" cy="534462"/>
          </a:xfrm>
        </p:spPr>
        <p:txBody>
          <a:bodyPr/>
          <a:lstStyle/>
          <a:p>
            <a:r>
              <a:rPr lang="en-GB" dirty="0"/>
              <a:t>Despite best efforts, gaps in trajectories will exist!</a:t>
            </a:r>
          </a:p>
          <a:p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9255193" y="239765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5" name="Oval 14"/>
          <p:cNvSpPr/>
          <p:nvPr/>
        </p:nvSpPr>
        <p:spPr>
          <a:xfrm>
            <a:off x="3654734" y="3924727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362329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69" y="267321"/>
            <a:ext cx="7955280" cy="534462"/>
          </a:xfrm>
        </p:spPr>
        <p:txBody>
          <a:bodyPr/>
          <a:lstStyle/>
          <a:p>
            <a:r>
              <a:rPr lang="en-GB" dirty="0"/>
              <a:t>Despite best efforts, gaps in trajectories will exist!</a:t>
            </a:r>
          </a:p>
          <a:p>
            <a:endParaRPr lang="en-GB" dirty="0"/>
          </a:p>
        </p:txBody>
      </p:sp>
      <p:sp>
        <p:nvSpPr>
          <p:cNvPr id="17" name="Oval 16"/>
          <p:cNvSpPr/>
          <p:nvPr/>
        </p:nvSpPr>
        <p:spPr>
          <a:xfrm>
            <a:off x="4379077" y="2019063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8" name="Oval 17"/>
          <p:cNvSpPr/>
          <p:nvPr/>
        </p:nvSpPr>
        <p:spPr>
          <a:xfrm>
            <a:off x="8787141" y="354852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174745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69" y="267321"/>
            <a:ext cx="7955280" cy="534462"/>
          </a:xfrm>
        </p:spPr>
        <p:txBody>
          <a:bodyPr/>
          <a:lstStyle/>
          <a:p>
            <a:r>
              <a:rPr lang="en-GB" dirty="0"/>
              <a:t>Despite best efforts, gaps in trajectories will exist!</a:t>
            </a:r>
          </a:p>
          <a:p>
            <a:endParaRPr lang="en-GB" dirty="0"/>
          </a:p>
        </p:txBody>
      </p:sp>
      <p:sp>
        <p:nvSpPr>
          <p:cNvPr id="22" name="Oval 21"/>
          <p:cNvSpPr/>
          <p:nvPr/>
        </p:nvSpPr>
        <p:spPr>
          <a:xfrm>
            <a:off x="8787141" y="5357976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sp>
        <p:nvSpPr>
          <p:cNvPr id="23" name="Oval 22"/>
          <p:cNvSpPr/>
          <p:nvPr/>
        </p:nvSpPr>
        <p:spPr>
          <a:xfrm>
            <a:off x="7536160" y="1096981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sp>
        <p:nvSpPr>
          <p:cNvPr id="24" name="Oval 23"/>
          <p:cNvSpPr/>
          <p:nvPr/>
        </p:nvSpPr>
        <p:spPr>
          <a:xfrm>
            <a:off x="2121307" y="1373275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</p:spTree>
    <p:extLst>
      <p:ext uri="{BB962C8B-B14F-4D97-AF65-F5344CB8AC3E}">
        <p14:creationId xmlns:p14="http://schemas.microsoft.com/office/powerpoint/2010/main" val="366179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69" y="267321"/>
            <a:ext cx="7955280" cy="534462"/>
          </a:xfrm>
        </p:spPr>
        <p:txBody>
          <a:bodyPr/>
          <a:lstStyle/>
          <a:p>
            <a:r>
              <a:rPr lang="en-GB" dirty="0"/>
              <a:t>Despite best efforts, gaps in trajectories will exist!</a:t>
            </a:r>
          </a:p>
          <a:p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6228208" y="486083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0" name="Oval 9"/>
          <p:cNvSpPr/>
          <p:nvPr/>
        </p:nvSpPr>
        <p:spPr>
          <a:xfrm>
            <a:off x="5225169" y="3548528"/>
            <a:ext cx="936104" cy="936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2" name="Oval 11"/>
          <p:cNvSpPr/>
          <p:nvPr/>
        </p:nvSpPr>
        <p:spPr>
          <a:xfrm>
            <a:off x="10566551" y="108295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3" name="Oval 12"/>
          <p:cNvSpPr/>
          <p:nvPr/>
        </p:nvSpPr>
        <p:spPr>
          <a:xfrm>
            <a:off x="9255193" y="239765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4" name="Oval 13"/>
          <p:cNvSpPr/>
          <p:nvPr/>
        </p:nvSpPr>
        <p:spPr>
          <a:xfrm>
            <a:off x="971112" y="3704395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5" name="Oval 14"/>
          <p:cNvSpPr/>
          <p:nvPr/>
        </p:nvSpPr>
        <p:spPr>
          <a:xfrm>
            <a:off x="3654734" y="3924727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7" name="Oval 16"/>
          <p:cNvSpPr/>
          <p:nvPr/>
        </p:nvSpPr>
        <p:spPr>
          <a:xfrm>
            <a:off x="4379077" y="2019063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8" name="Oval 17"/>
          <p:cNvSpPr/>
          <p:nvPr/>
        </p:nvSpPr>
        <p:spPr>
          <a:xfrm>
            <a:off x="8787141" y="354852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1" name="Oval 20"/>
          <p:cNvSpPr/>
          <p:nvPr/>
        </p:nvSpPr>
        <p:spPr>
          <a:xfrm>
            <a:off x="5789494" y="2768291"/>
            <a:ext cx="936104" cy="936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2" name="Oval 21"/>
          <p:cNvSpPr/>
          <p:nvPr/>
        </p:nvSpPr>
        <p:spPr>
          <a:xfrm>
            <a:off x="8787141" y="5357976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sp>
        <p:nvSpPr>
          <p:cNvPr id="23" name="Oval 22"/>
          <p:cNvSpPr/>
          <p:nvPr/>
        </p:nvSpPr>
        <p:spPr>
          <a:xfrm>
            <a:off x="7536160" y="1096981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sp>
        <p:nvSpPr>
          <p:cNvPr id="24" name="Oval 23"/>
          <p:cNvSpPr/>
          <p:nvPr/>
        </p:nvSpPr>
        <p:spPr>
          <a:xfrm>
            <a:off x="2121307" y="1373275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cxnSp>
        <p:nvCxnSpPr>
          <p:cNvPr id="25" name="Straight Arrow Connector 24"/>
          <p:cNvCxnSpPr>
            <a:stCxn id="14" idx="6"/>
            <a:endCxn id="15" idx="2"/>
          </p:cNvCxnSpPr>
          <p:nvPr/>
        </p:nvCxnSpPr>
        <p:spPr>
          <a:xfrm>
            <a:off x="1907216" y="4172447"/>
            <a:ext cx="1747518" cy="2203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6"/>
            <a:endCxn id="23" idx="3"/>
          </p:cNvCxnSpPr>
          <p:nvPr/>
        </p:nvCxnSpPr>
        <p:spPr>
          <a:xfrm flipV="1">
            <a:off x="4590838" y="1895996"/>
            <a:ext cx="3082411" cy="2496783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17" idx="5"/>
          </p:cNvCxnSpPr>
          <p:nvPr/>
        </p:nvCxnSpPr>
        <p:spPr>
          <a:xfrm flipH="1" flipV="1">
            <a:off x="5178092" y="2818078"/>
            <a:ext cx="1314364" cy="2042753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17" idx="2"/>
          </p:cNvCxnSpPr>
          <p:nvPr/>
        </p:nvCxnSpPr>
        <p:spPr>
          <a:xfrm flipH="1" flipV="1">
            <a:off x="3070489" y="2019063"/>
            <a:ext cx="1308588" cy="4680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3"/>
            <a:endCxn id="13" idx="7"/>
          </p:cNvCxnSpPr>
          <p:nvPr/>
        </p:nvCxnSpPr>
        <p:spPr>
          <a:xfrm flipH="1">
            <a:off x="10054208" y="1881974"/>
            <a:ext cx="649432" cy="65277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18" idx="0"/>
          </p:cNvCxnSpPr>
          <p:nvPr/>
        </p:nvCxnSpPr>
        <p:spPr>
          <a:xfrm flipH="1">
            <a:off x="9255194" y="3196674"/>
            <a:ext cx="137089" cy="35185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4"/>
            <a:endCxn id="22" idx="0"/>
          </p:cNvCxnSpPr>
          <p:nvPr/>
        </p:nvCxnSpPr>
        <p:spPr>
          <a:xfrm>
            <a:off x="9255193" y="4484632"/>
            <a:ext cx="0" cy="87334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6FC4B6-36A8-BE61-9404-AC2C58432AB2}"/>
              </a:ext>
            </a:extLst>
          </p:cNvPr>
          <p:cNvCxnSpPr>
            <a:cxnSpLocks/>
            <a:stCxn id="9" idx="1"/>
            <a:endCxn id="10" idx="5"/>
          </p:cNvCxnSpPr>
          <p:nvPr/>
        </p:nvCxnSpPr>
        <p:spPr>
          <a:xfrm flipH="1" flipV="1">
            <a:off x="6024184" y="4347543"/>
            <a:ext cx="341113" cy="65037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BB5598-BB7D-7172-25ED-7D1E0855B056}"/>
              </a:ext>
            </a:extLst>
          </p:cNvPr>
          <p:cNvCxnSpPr>
            <a:cxnSpLocks/>
            <a:endCxn id="17" idx="5"/>
          </p:cNvCxnSpPr>
          <p:nvPr/>
        </p:nvCxnSpPr>
        <p:spPr>
          <a:xfrm flipH="1" flipV="1">
            <a:off x="5178092" y="2818078"/>
            <a:ext cx="341844" cy="74922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52F25B-8279-5083-E18C-AD162E027A48}"/>
              </a:ext>
            </a:extLst>
          </p:cNvPr>
          <p:cNvCxnSpPr>
            <a:cxnSpLocks/>
            <a:stCxn id="15" idx="6"/>
            <a:endCxn id="21" idx="3"/>
          </p:cNvCxnSpPr>
          <p:nvPr/>
        </p:nvCxnSpPr>
        <p:spPr>
          <a:xfrm flipV="1">
            <a:off x="4590838" y="3567306"/>
            <a:ext cx="1335745" cy="82547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2384F7-25EA-2C89-0F5D-599EB16E2CC2}"/>
              </a:ext>
            </a:extLst>
          </p:cNvPr>
          <p:cNvCxnSpPr>
            <a:cxnSpLocks/>
            <a:stCxn id="21" idx="7"/>
            <a:endCxn id="23" idx="3"/>
          </p:cNvCxnSpPr>
          <p:nvPr/>
        </p:nvCxnSpPr>
        <p:spPr>
          <a:xfrm flipV="1">
            <a:off x="6588509" y="1895996"/>
            <a:ext cx="1084740" cy="100938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84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1" grpId="0" animBg="1"/>
      <p:bldP spid="21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36" y="600664"/>
            <a:ext cx="8226138" cy="555840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Most tracking plugins will attempt to bridge gaps.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It may be necessary to adjust either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Detection parameters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Linking parameters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Can introduce spurious detections/links</a:t>
            </a:r>
          </a:p>
          <a:p>
            <a:pPr>
              <a:lnSpc>
                <a:spcPct val="150000"/>
              </a:lnSpc>
            </a:pPr>
            <a:r>
              <a:rPr lang="en-GB" sz="2400" b="1" dirty="0"/>
              <a:t>Errors cannot be eliminated, only minimised.</a:t>
            </a:r>
          </a:p>
        </p:txBody>
      </p:sp>
      <p:sp>
        <p:nvSpPr>
          <p:cNvPr id="27" name="Oval 26"/>
          <p:cNvSpPr/>
          <p:nvPr/>
        </p:nvSpPr>
        <p:spPr>
          <a:xfrm>
            <a:off x="10344472" y="537321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10173884" y="3556857"/>
            <a:ext cx="936104" cy="936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0" name="Oval 29"/>
          <p:cNvSpPr/>
          <p:nvPr/>
        </p:nvSpPr>
        <p:spPr>
          <a:xfrm>
            <a:off x="8760296" y="234888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1" name="Oval 30"/>
          <p:cNvSpPr/>
          <p:nvPr/>
        </p:nvSpPr>
        <p:spPr>
          <a:xfrm>
            <a:off x="10259178" y="620688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cxnSp>
        <p:nvCxnSpPr>
          <p:cNvPr id="33" name="Straight Arrow Connector 32"/>
          <p:cNvCxnSpPr>
            <a:cxnSpLocks/>
            <a:stCxn id="27" idx="1"/>
          </p:cNvCxnSpPr>
          <p:nvPr/>
        </p:nvCxnSpPr>
        <p:spPr>
          <a:xfrm flipH="1" flipV="1">
            <a:off x="9336360" y="3301143"/>
            <a:ext cx="1145201" cy="2209162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30" idx="7"/>
            <a:endCxn id="31" idx="3"/>
          </p:cNvCxnSpPr>
          <p:nvPr/>
        </p:nvCxnSpPr>
        <p:spPr>
          <a:xfrm flipV="1">
            <a:off x="9559311" y="1419703"/>
            <a:ext cx="836956" cy="106626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0173884" y="3551471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cxnSp>
        <p:nvCxnSpPr>
          <p:cNvPr id="37" name="Straight Arrow Connector 36"/>
          <p:cNvCxnSpPr>
            <a:stCxn id="27" idx="0"/>
            <a:endCxn id="36" idx="4"/>
          </p:cNvCxnSpPr>
          <p:nvPr/>
        </p:nvCxnSpPr>
        <p:spPr>
          <a:xfrm flipH="1" flipV="1">
            <a:off x="10641936" y="4487575"/>
            <a:ext cx="170588" cy="88564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1"/>
            <a:endCxn id="30" idx="5"/>
          </p:cNvCxnSpPr>
          <p:nvPr/>
        </p:nvCxnSpPr>
        <p:spPr>
          <a:xfrm flipH="1" flipV="1">
            <a:off x="9559311" y="3147895"/>
            <a:ext cx="751662" cy="54066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0848528" y="2284404"/>
            <a:ext cx="936104" cy="9361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cxnSp>
        <p:nvCxnSpPr>
          <p:cNvPr id="46" name="Straight Arrow Connector 45"/>
          <p:cNvCxnSpPr>
            <a:cxnSpLocks/>
            <a:stCxn id="36" idx="7"/>
            <a:endCxn id="45" idx="4"/>
          </p:cNvCxnSpPr>
          <p:nvPr/>
        </p:nvCxnSpPr>
        <p:spPr>
          <a:xfrm flipV="1">
            <a:off x="10972899" y="3220508"/>
            <a:ext cx="343681" cy="4680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45" idx="0"/>
          </p:cNvCxnSpPr>
          <p:nvPr/>
        </p:nvCxnSpPr>
        <p:spPr>
          <a:xfrm flipH="1" flipV="1">
            <a:off x="11008335" y="1535852"/>
            <a:ext cx="308245" cy="7485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8616280" y="870408"/>
            <a:ext cx="936104" cy="9361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</p:spTree>
    <p:extLst>
      <p:ext uri="{BB962C8B-B14F-4D97-AF65-F5344CB8AC3E}">
        <p14:creationId xmlns:p14="http://schemas.microsoft.com/office/powerpoint/2010/main" val="405094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36" grpId="0" animBg="1"/>
      <p:bldP spid="45" grpId="0" animBg="1"/>
      <p:bldP spid="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E6E7CF-B91C-493D-A58B-47D8ED1B7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" y="-2664598"/>
            <a:ext cx="12187197" cy="12187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" y="658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Quiz 4 – Problematic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2276872"/>
            <a:ext cx="7955280" cy="2556912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/>
              <a:t>Open the file in the Quiz 4 folder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800" dirty="0"/>
          </a:p>
          <a:p>
            <a:pPr>
              <a:lnSpc>
                <a:spcPct val="150000"/>
              </a:lnSpc>
            </a:pPr>
            <a:r>
              <a:rPr lang="en-GB" sz="2800" dirty="0"/>
              <a:t>List everything that would prevent you tracking the dots accurately</a:t>
            </a:r>
          </a:p>
        </p:txBody>
      </p:sp>
    </p:spTree>
    <p:extLst>
      <p:ext uri="{BB962C8B-B14F-4D97-AF65-F5344CB8AC3E}">
        <p14:creationId xmlns:p14="http://schemas.microsoft.com/office/powerpoint/2010/main" val="32522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787235-6DC6-4666-88BE-BC0070270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0008"/>
            <a:ext cx="12192000" cy="12298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" y="658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Demo 5 – </a:t>
            </a:r>
            <a:r>
              <a:rPr lang="en-GB" dirty="0" err="1"/>
              <a:t>Trackmate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8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8BEA8-6BD4-4954-8348-FC4E299CF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-1" b="25446"/>
          <a:stretch/>
        </p:blipFill>
        <p:spPr>
          <a:xfrm>
            <a:off x="0" y="-1165820"/>
            <a:ext cx="12220778" cy="9189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908720"/>
            <a:ext cx="10657184" cy="1293028"/>
          </a:xfrm>
        </p:spPr>
        <p:txBody>
          <a:bodyPr/>
          <a:lstStyle/>
          <a:p>
            <a:pPr algn="l"/>
            <a:r>
              <a:rPr lang="en-GB" dirty="0"/>
              <a:t>Challenge 1 – Using </a:t>
            </a:r>
            <a:r>
              <a:rPr lang="en-GB" dirty="0" err="1"/>
              <a:t>TrackMate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3068960"/>
            <a:ext cx="11880000" cy="2592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Open the Challenge 1 folder – there are two datasets inside.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  <a:p>
            <a:pPr>
              <a:lnSpc>
                <a:spcPct val="150000"/>
              </a:lnSpc>
            </a:pPr>
            <a:r>
              <a:rPr lang="en-GB" sz="2400" dirty="0"/>
              <a:t>Track both with </a:t>
            </a:r>
            <a:r>
              <a:rPr lang="en-GB" sz="2400" dirty="0" err="1"/>
              <a:t>TrackMate</a:t>
            </a:r>
            <a:r>
              <a:rPr lang="en-GB" sz="2400" dirty="0"/>
              <a:t> – which dataset has the higher mean speed?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30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CC9243F-C1FC-4F58-BF72-11462672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83" y="117000"/>
            <a:ext cx="8499434" cy="66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C1DDE1-5F9B-461F-B17E-736CB3AF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80" y="-42862"/>
            <a:ext cx="9144000" cy="694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E6CC94-84D4-47D0-B829-2A8E227CE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80" y="-42862"/>
            <a:ext cx="9144000" cy="694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B673FB-8D16-4EC1-B196-83959C46A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061" y="-9000"/>
            <a:ext cx="8081619" cy="687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F879E2-7044-48D2-AC21-8585F13F5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664" y="-42862"/>
            <a:ext cx="9144000" cy="6943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141FDC-D33B-4F5E-A58F-BFFE0118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-21319"/>
            <a:ext cx="8610600" cy="1293028"/>
          </a:xfrm>
        </p:spPr>
        <p:txBody>
          <a:bodyPr/>
          <a:lstStyle/>
          <a:p>
            <a:r>
              <a:rPr lang="en-GB" dirty="0"/>
              <a:t>Local maxima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8E218-E918-440B-98E6-8F0B5C57F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03846"/>
            <a:ext cx="673967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b="25836"/>
          <a:stretch/>
        </p:blipFill>
        <p:spPr>
          <a:xfrm>
            <a:off x="-5366" y="-1133006"/>
            <a:ext cx="12197365" cy="9124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7382" y="2420889"/>
            <a:ext cx="7955280" cy="2801935"/>
          </a:xfrm>
        </p:spPr>
        <p:txBody>
          <a:bodyPr/>
          <a:lstStyle/>
          <a:p>
            <a:r>
              <a:rPr lang="en-GB" dirty="0"/>
              <a:t>Analysing Trajectories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7383" y="5309080"/>
            <a:ext cx="7955281" cy="1354134"/>
          </a:xfrm>
        </p:spPr>
        <p:txBody>
          <a:bodyPr/>
          <a:lstStyle/>
          <a:p>
            <a:r>
              <a:rPr lang="en-GB" dirty="0"/>
              <a:t>Once tracked, what numbers can we extract?</a:t>
            </a:r>
          </a:p>
        </p:txBody>
      </p:sp>
    </p:spTree>
    <p:extLst>
      <p:ext uri="{BB962C8B-B14F-4D97-AF65-F5344CB8AC3E}">
        <p14:creationId xmlns:p14="http://schemas.microsoft.com/office/powerpoint/2010/main" val="40500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" y="68523"/>
            <a:ext cx="8610600" cy="1092767"/>
          </a:xfrm>
        </p:spPr>
        <p:txBody>
          <a:bodyPr/>
          <a:lstStyle/>
          <a:p>
            <a:pPr algn="l"/>
            <a:r>
              <a:rPr lang="en-GB" dirty="0"/>
              <a:t>Analysing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002" y="980727"/>
            <a:ext cx="8366177" cy="58087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 dirty="0"/>
              <a:t>Velocity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Instantaneous velocity (v</a:t>
            </a:r>
            <a:r>
              <a:rPr lang="en-GB" sz="1800" baseline="-25000" dirty="0"/>
              <a:t>1</a:t>
            </a:r>
            <a:r>
              <a:rPr lang="en-GB" sz="1800" dirty="0"/>
              <a:t>, v</a:t>
            </a:r>
            <a:r>
              <a:rPr lang="en-GB" sz="1800" baseline="-25000" dirty="0"/>
              <a:t>2</a:t>
            </a:r>
            <a:r>
              <a:rPr lang="en-GB" sz="1800" dirty="0"/>
              <a:t>, v</a:t>
            </a:r>
            <a:r>
              <a:rPr lang="en-GB" sz="1800" baseline="-25000" dirty="0"/>
              <a:t>3</a:t>
            </a:r>
            <a:r>
              <a:rPr lang="en-GB" sz="1800" dirty="0"/>
              <a:t> … </a:t>
            </a:r>
            <a:r>
              <a:rPr lang="en-GB" sz="1800" dirty="0" err="1"/>
              <a:t>v</a:t>
            </a:r>
            <a:r>
              <a:rPr lang="en-GB" sz="1800" baseline="-25000" dirty="0" err="1"/>
              <a:t>n</a:t>
            </a:r>
            <a:r>
              <a:rPr lang="en-GB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Mean velocity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Directionality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Different definitions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One Example:  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Run Length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Velocity may frequently be zero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Intermittent non-zero velocities result in start-stop-start motion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Run length defines distance travelled between “stops”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Mean Square Displacement (MSD)</a:t>
            </a:r>
          </a:p>
        </p:txBody>
      </p:sp>
      <p:sp>
        <p:nvSpPr>
          <p:cNvPr id="4" name="Oval 3"/>
          <p:cNvSpPr/>
          <p:nvPr/>
        </p:nvSpPr>
        <p:spPr>
          <a:xfrm>
            <a:off x="10627232" y="4046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9588388" y="228380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10412894" y="400506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7" name="Oval 6"/>
          <p:cNvSpPr/>
          <p:nvPr/>
        </p:nvSpPr>
        <p:spPr>
          <a:xfrm>
            <a:off x="9120336" y="5720116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cxnSp>
        <p:nvCxnSpPr>
          <p:cNvPr id="8" name="Straight Arrow Connector 7"/>
          <p:cNvCxnSpPr>
            <a:stCxn id="4" idx="3"/>
            <a:endCxn id="5" idx="7"/>
          </p:cNvCxnSpPr>
          <p:nvPr/>
        </p:nvCxnSpPr>
        <p:spPr>
          <a:xfrm flipH="1">
            <a:off x="10387403" y="1203679"/>
            <a:ext cx="376918" cy="12172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5"/>
            <a:endCxn id="6" idx="1"/>
          </p:cNvCxnSpPr>
          <p:nvPr/>
        </p:nvCxnSpPr>
        <p:spPr>
          <a:xfrm>
            <a:off x="10387403" y="3082815"/>
            <a:ext cx="162580" cy="105933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7"/>
          </p:cNvCxnSpPr>
          <p:nvPr/>
        </p:nvCxnSpPr>
        <p:spPr>
          <a:xfrm flipH="1">
            <a:off x="9919351" y="4804079"/>
            <a:ext cx="630632" cy="105312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" idx="4"/>
            <a:endCxn id="7" idx="0"/>
          </p:cNvCxnSpPr>
          <p:nvPr/>
        </p:nvCxnSpPr>
        <p:spPr>
          <a:xfrm flipH="1">
            <a:off x="9588388" y="1340768"/>
            <a:ext cx="1506896" cy="4379348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849394" y="1127215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t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  <a:endParaRPr lang="en-US" baseline="-25000" dirty="0">
              <a:solidFill>
                <a:srgbClr val="00B0F0"/>
              </a:solidFill>
            </a:endParaRPr>
          </a:p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</a:p>
          <a:p>
            <a:pPr algn="ctr"/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609998" y="2881473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t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  <a:endParaRPr lang="en-US" baseline="-25000" dirty="0">
              <a:solidFill>
                <a:srgbClr val="00B0F0"/>
              </a:solidFill>
            </a:endParaRPr>
          </a:p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</a:p>
          <a:p>
            <a:pPr algn="ctr"/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381011" y="5223758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t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  <a:endParaRPr lang="en-US" baseline="-25000" dirty="0">
              <a:solidFill>
                <a:srgbClr val="00B0F0"/>
              </a:solidFill>
            </a:endParaRPr>
          </a:p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</a:p>
          <a:p>
            <a:pPr algn="ctr"/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22196" y="3674276"/>
            <a:ext cx="434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T</a:t>
            </a:r>
            <a:endParaRPr lang="en-US" baseline="-25000" dirty="0">
              <a:solidFill>
                <a:srgbClr val="FF0000"/>
              </a:solidFill>
            </a:endParaRPr>
          </a:p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X</a:t>
            </a:r>
            <a:endParaRPr lang="en-GB" baseline="-25000" dirty="0">
              <a:solidFill>
                <a:srgbClr val="FF0000"/>
              </a:solidFill>
            </a:endParaRPr>
          </a:p>
          <a:p>
            <a:pPr algn="ctr"/>
            <a:r>
              <a:rPr lang="en-GB" dirty="0">
                <a:solidFill>
                  <a:srgbClr val="FF0000"/>
                </a:solidFill>
              </a:rPr>
              <a:t>V</a:t>
            </a:r>
            <a:endParaRPr lang="en-GB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999656" y="3573016"/>
                <a:ext cx="1728192" cy="593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l-GR" sz="2000" dirty="0"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573016"/>
                <a:ext cx="1728192" cy="5930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0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7" grpId="0"/>
      <p:bldP spid="57" grpId="1"/>
      <p:bldP spid="58" grpId="0"/>
      <p:bldP spid="58" grpId="1"/>
      <p:bldP spid="59" grpId="0"/>
      <p:bldP spid="59" grpId="1"/>
      <p:bldP spid="60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52" y="44624"/>
            <a:ext cx="8610600" cy="1113148"/>
          </a:xfrm>
        </p:spPr>
        <p:txBody>
          <a:bodyPr/>
          <a:lstStyle/>
          <a:p>
            <a:pPr algn="l"/>
            <a:r>
              <a:rPr lang="en-GB" dirty="0"/>
              <a:t>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1052736"/>
            <a:ext cx="7992888" cy="5584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 displacement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Influenced by localisation error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Stationary particles have non-zero displacement</a:t>
            </a:r>
          </a:p>
          <a:p>
            <a:pPr>
              <a:lnSpc>
                <a:spcPct val="150000"/>
              </a:lnSpc>
            </a:pPr>
            <a:r>
              <a:rPr lang="en-GB" dirty="0"/>
              <a:t>Velocity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How to deal with “stop-go” motion?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Velocity is rarely zero</a:t>
            </a:r>
          </a:p>
          <a:p>
            <a:pPr>
              <a:lnSpc>
                <a:spcPct val="150000"/>
              </a:lnSpc>
            </a:pPr>
            <a:r>
              <a:rPr lang="en-GB" dirty="0"/>
              <a:t>Run Length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How to define? What constitutes positive velocity?</a:t>
            </a:r>
          </a:p>
          <a:p>
            <a:pPr>
              <a:lnSpc>
                <a:spcPct val="150000"/>
              </a:lnSpc>
            </a:pPr>
            <a:r>
              <a:rPr lang="en-GB" dirty="0"/>
              <a:t>Mean Square Displacement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Strongly influenced by noise</a:t>
            </a:r>
          </a:p>
        </p:txBody>
      </p:sp>
      <p:pic>
        <p:nvPicPr>
          <p:cNvPr id="6" name="StationaryParticle">
            <a:hlinkClick r:id="" action="ppaction://media"/>
            <a:extLst>
              <a:ext uri="{FF2B5EF4-FFF2-40B4-BE49-F238E27FC236}">
                <a16:creationId xmlns:a16="http://schemas.microsoft.com/office/drawing/2014/main" id="{29BDB2BA-0FB6-594A-2178-7293D5620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70350" y="188920"/>
            <a:ext cx="2520000" cy="2520000"/>
          </a:xfrm>
          <a:prstGeom prst="rect">
            <a:avLst/>
          </a:prstGeom>
        </p:spPr>
      </p:pic>
      <p:pic>
        <p:nvPicPr>
          <p:cNvPr id="7" name="ErraticMovement">
            <a:hlinkClick r:id="" action="ppaction://media"/>
            <a:extLst>
              <a:ext uri="{FF2B5EF4-FFF2-40B4-BE49-F238E27FC236}">
                <a16:creationId xmlns:a16="http://schemas.microsoft.com/office/drawing/2014/main" id="{9F002443-FFF6-8788-E59A-C8E1CA5A67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8394190" y="3556808"/>
            <a:ext cx="407232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-230" b="25333"/>
          <a:stretch/>
        </p:blipFill>
        <p:spPr>
          <a:xfrm>
            <a:off x="0" y="-1155000"/>
            <a:ext cx="12192000" cy="916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315415"/>
            <a:ext cx="10820399" cy="1584176"/>
          </a:xfrm>
        </p:spPr>
        <p:txBody>
          <a:bodyPr/>
          <a:lstStyle/>
          <a:p>
            <a:pPr algn="l"/>
            <a:r>
              <a:rPr lang="en-GB" dirty="0"/>
              <a:t>Challenge 2 – Interpreting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63352" y="1412776"/>
            <a:ext cx="11809312" cy="54720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/>
              <a:t>Open the Challenge 2 folder – there are three datasets.</a:t>
            </a:r>
          </a:p>
          <a:p>
            <a:pPr algn="l">
              <a:lnSpc>
                <a:spcPct val="150000"/>
              </a:lnSpc>
            </a:pPr>
            <a:endParaRPr lang="en-GB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Track all with </a:t>
            </a:r>
            <a:r>
              <a:rPr lang="en-GB" sz="2400" dirty="0" err="1"/>
              <a:t>TrackMate</a:t>
            </a:r>
            <a:r>
              <a:rPr lang="en-GB" sz="2400" dirty="0"/>
              <a:t> - what is mean speed of the particles in each dataset?</a:t>
            </a:r>
          </a:p>
          <a:p>
            <a:pPr algn="l">
              <a:lnSpc>
                <a:spcPct val="150000"/>
              </a:lnSpc>
            </a:pPr>
            <a:endParaRPr lang="en-GB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Is mean speed the best metric to show differences between the datasets? Can you think of a better metric?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3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604E02-426A-4754-AEB1-51273022D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86" y="117000"/>
            <a:ext cx="7801429" cy="66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52" y="54128"/>
            <a:ext cx="8610600" cy="1005187"/>
          </a:xfrm>
        </p:spPr>
        <p:txBody>
          <a:bodyPr/>
          <a:lstStyle/>
          <a:p>
            <a:pPr algn="l"/>
            <a:r>
              <a:rPr lang="en-GB" dirty="0"/>
              <a:t>Mean Square Displacement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263352" y="3861048"/>
            <a:ext cx="4892904" cy="2274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Characterises nature of motility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Active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00FF00"/>
                </a:solidFill>
              </a:rPr>
              <a:t>Pure Diffusion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00B0F0"/>
                </a:solidFill>
              </a:rPr>
              <a:t>Confined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51384" y="177281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3035660" y="122439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5519936" y="149860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t3</a:t>
            </a:r>
          </a:p>
        </p:txBody>
      </p:sp>
      <p:sp>
        <p:nvSpPr>
          <p:cNvPr id="7" name="Oval 6"/>
          <p:cNvSpPr/>
          <p:nvPr/>
        </p:nvSpPr>
        <p:spPr>
          <a:xfrm>
            <a:off x="8004212" y="1741109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t4</a:t>
            </a:r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 flipV="1">
            <a:off x="1487488" y="1692451"/>
            <a:ext cx="1548172" cy="5484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3971764" y="1692451"/>
            <a:ext cx="1548172" cy="2742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7" idx="2"/>
          </p:cNvCxnSpPr>
          <p:nvPr/>
        </p:nvCxnSpPr>
        <p:spPr>
          <a:xfrm>
            <a:off x="6456040" y="1966659"/>
            <a:ext cx="1548172" cy="24250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0488488" y="1361503"/>
            <a:ext cx="936104" cy="9361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t5</a:t>
            </a:r>
          </a:p>
        </p:txBody>
      </p:sp>
      <p:cxnSp>
        <p:nvCxnSpPr>
          <p:cNvPr id="27" name="Straight Arrow Connector 26"/>
          <p:cNvCxnSpPr>
            <a:stCxn id="7" idx="6"/>
            <a:endCxn id="26" idx="2"/>
          </p:cNvCxnSpPr>
          <p:nvPr/>
        </p:nvCxnSpPr>
        <p:spPr>
          <a:xfrm flipV="1">
            <a:off x="8940316" y="1829555"/>
            <a:ext cx="1548172" cy="3796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13005" y="152074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25448" y="1420603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64198" y="2112941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91988" y="2062292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4</a:t>
            </a:r>
          </a:p>
        </p:txBody>
      </p:sp>
      <p:cxnSp>
        <p:nvCxnSpPr>
          <p:cNvPr id="50" name="Straight Arrow Connector 49"/>
          <p:cNvCxnSpPr>
            <a:stCxn id="4" idx="6"/>
            <a:endCxn id="6" idx="2"/>
          </p:cNvCxnSpPr>
          <p:nvPr/>
        </p:nvCxnSpPr>
        <p:spPr>
          <a:xfrm flipV="1">
            <a:off x="1487488" y="1966659"/>
            <a:ext cx="4032448" cy="2742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298553" y="2289526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x</a:t>
            </a:r>
            <a:r>
              <a:rPr lang="en-GB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73736" y="1348246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x</a:t>
            </a:r>
            <a:r>
              <a:rPr lang="en-GB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57485" y="2257987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FF00"/>
                </a:solidFill>
              </a:rPr>
              <a:t>Δ</a:t>
            </a:r>
            <a:r>
              <a:rPr lang="en-GB" dirty="0">
                <a:solidFill>
                  <a:srgbClr val="00FF00"/>
                </a:solidFill>
              </a:rPr>
              <a:t>x</a:t>
            </a:r>
            <a:r>
              <a:rPr lang="en-GB" baseline="-25000" dirty="0">
                <a:solidFill>
                  <a:srgbClr val="00FF00"/>
                </a:solidFill>
              </a:rPr>
              <a:t>1</a:t>
            </a:r>
          </a:p>
        </p:txBody>
      </p:sp>
      <p:cxnSp>
        <p:nvCxnSpPr>
          <p:cNvPr id="53" name="Straight Arrow Connector 52"/>
          <p:cNvCxnSpPr>
            <a:stCxn id="6" idx="6"/>
            <a:endCxn id="26" idx="2"/>
          </p:cNvCxnSpPr>
          <p:nvPr/>
        </p:nvCxnSpPr>
        <p:spPr>
          <a:xfrm flipV="1">
            <a:off x="6456040" y="1829555"/>
            <a:ext cx="4032448" cy="137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Chart 79"/>
          <p:cNvGraphicFramePr>
            <a:graphicFrameLocks/>
          </p:cNvGraphicFramePr>
          <p:nvPr/>
        </p:nvGraphicFramePr>
        <p:xfrm>
          <a:off x="5087888" y="3428999"/>
          <a:ext cx="6624736" cy="3424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2" name="Straight Arrow Connector 61"/>
          <p:cNvCxnSpPr>
            <a:stCxn id="4" idx="6"/>
            <a:endCxn id="7" idx="2"/>
          </p:cNvCxnSpPr>
          <p:nvPr/>
        </p:nvCxnSpPr>
        <p:spPr>
          <a:xfrm flipV="1">
            <a:off x="1487488" y="2209161"/>
            <a:ext cx="6516724" cy="317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05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6" grpId="0"/>
      <p:bldP spid="56" grpId="1"/>
      <p:bldP spid="61" grpId="0"/>
      <p:bldP spid="61" grpId="1"/>
      <p:bldP spid="64" grpId="0"/>
      <p:bldGraphic spid="8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740"/>
            <a:ext cx="12072664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Gaussian Filtering is the basis for blob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772816"/>
            <a:ext cx="5760640" cy="47525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For larger objects, a </a:t>
            </a:r>
            <a:r>
              <a:rPr lang="en-GB" dirty="0">
                <a:solidFill>
                  <a:srgbClr val="FFFF00"/>
                </a:solidFill>
              </a:rPr>
              <a:t>Laplacian-of-Gaussian (</a:t>
            </a:r>
            <a:r>
              <a:rPr lang="en-GB" dirty="0" err="1">
                <a:solidFill>
                  <a:srgbClr val="FFFF00"/>
                </a:solidFill>
              </a:rPr>
              <a:t>LoG</a:t>
            </a:r>
            <a:r>
              <a:rPr lang="en-GB" dirty="0">
                <a:solidFill>
                  <a:srgbClr val="FFFF00"/>
                </a:solidFill>
              </a:rPr>
              <a:t>)</a:t>
            </a:r>
            <a:r>
              <a:rPr lang="en-GB" dirty="0"/>
              <a:t> works quite well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Needs sufficient spatial resolution for edge detector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For smaller objects, a </a:t>
            </a:r>
            <a:r>
              <a:rPr lang="en-GB" dirty="0">
                <a:solidFill>
                  <a:srgbClr val="FFFF00"/>
                </a:solidFill>
              </a:rPr>
              <a:t>Difference-of-Gaussians (</a:t>
            </a:r>
            <a:r>
              <a:rPr lang="en-GB" dirty="0" err="1">
                <a:solidFill>
                  <a:srgbClr val="FFFF00"/>
                </a:solidFill>
              </a:rPr>
              <a:t>DoG</a:t>
            </a:r>
            <a:r>
              <a:rPr lang="en-GB" dirty="0">
                <a:solidFill>
                  <a:srgbClr val="FFFF00"/>
                </a:solidFill>
              </a:rPr>
              <a:t>)</a:t>
            </a:r>
            <a:r>
              <a:rPr lang="en-GB" dirty="0"/>
              <a:t> is better.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Rough approximation of </a:t>
            </a:r>
            <a:r>
              <a:rPr lang="en-GB" dirty="0" err="1"/>
              <a:t>LoG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340767"/>
            <a:ext cx="5212557" cy="52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Effect of </a:t>
            </a:r>
            <a:r>
              <a:rPr lang="en-GB" dirty="0" err="1"/>
              <a:t>LoG</a:t>
            </a:r>
            <a:r>
              <a:rPr lang="en-GB" dirty="0"/>
              <a:t> Filtering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286477"/>
              </p:ext>
            </p:extLst>
          </p:nvPr>
        </p:nvGraphicFramePr>
        <p:xfrm>
          <a:off x="335360" y="1124744"/>
          <a:ext cx="5544000" cy="5544000"/>
        </p:xfrm>
        <a:graphic>
          <a:graphicData uri="http://schemas.openxmlformats.org/drawingml/2006/table">
            <a:tbl>
              <a:tblPr/>
              <a:tblGrid>
                <a:gridCol w="369600">
                  <a:extLst>
                    <a:ext uri="{9D8B030D-6E8A-4147-A177-3AD203B41FA5}">
                      <a16:colId xmlns:a16="http://schemas.microsoft.com/office/drawing/2014/main" val="256031692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68383595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11036817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64999461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1329509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63606108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40515620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7198236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3928106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82274148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7185519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728201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697729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40866165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978809477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7151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3706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522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414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3482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0208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34262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6437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621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3535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9668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95049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6901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8428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16896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45415"/>
              </p:ext>
            </p:extLst>
          </p:nvPr>
        </p:nvGraphicFramePr>
        <p:xfrm>
          <a:off x="6340431" y="1124743"/>
          <a:ext cx="5544000" cy="5544000"/>
        </p:xfrm>
        <a:graphic>
          <a:graphicData uri="http://schemas.openxmlformats.org/drawingml/2006/table">
            <a:tbl>
              <a:tblPr/>
              <a:tblGrid>
                <a:gridCol w="369600">
                  <a:extLst>
                    <a:ext uri="{9D8B030D-6E8A-4147-A177-3AD203B41FA5}">
                      <a16:colId xmlns:a16="http://schemas.microsoft.com/office/drawing/2014/main" val="306872005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81777974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73691069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96377992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60031963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07341275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09684768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74275664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90015638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63060430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22217215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27410983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0723886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86095336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262788789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75640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5502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8194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64702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5440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0595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42938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71571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63891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46895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78104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77127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16146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0394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68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947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Effect of DOG Filtering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51722"/>
              </p:ext>
            </p:extLst>
          </p:nvPr>
        </p:nvGraphicFramePr>
        <p:xfrm>
          <a:off x="335360" y="1125360"/>
          <a:ext cx="5544000" cy="5544000"/>
        </p:xfrm>
        <a:graphic>
          <a:graphicData uri="http://schemas.openxmlformats.org/drawingml/2006/table">
            <a:tbl>
              <a:tblPr/>
              <a:tblGrid>
                <a:gridCol w="369600">
                  <a:extLst>
                    <a:ext uri="{9D8B030D-6E8A-4147-A177-3AD203B41FA5}">
                      <a16:colId xmlns:a16="http://schemas.microsoft.com/office/drawing/2014/main" val="256031692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68383595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11036817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64999461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1329509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63606108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40515620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7198236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3928106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82274148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7185519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728201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697729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40866165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978809477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7151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3706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522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414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3482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0208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34262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6437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621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3535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9668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95049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6901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8428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16896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129764"/>
              </p:ext>
            </p:extLst>
          </p:nvPr>
        </p:nvGraphicFramePr>
        <p:xfrm>
          <a:off x="6312640" y="1125360"/>
          <a:ext cx="5544000" cy="5544000"/>
        </p:xfrm>
        <a:graphic>
          <a:graphicData uri="http://schemas.openxmlformats.org/drawingml/2006/table">
            <a:tbl>
              <a:tblPr/>
              <a:tblGrid>
                <a:gridCol w="369600">
                  <a:extLst>
                    <a:ext uri="{9D8B030D-6E8A-4147-A177-3AD203B41FA5}">
                      <a16:colId xmlns:a16="http://schemas.microsoft.com/office/drawing/2014/main" val="43501487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7441318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89814532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58314241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75583759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04947665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20908271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271571525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97182014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252436565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08062554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566059725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32184116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57864327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049887987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07335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1624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5051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6713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8209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24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91774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35890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61732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7395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51828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9519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1080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4276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67283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636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2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895" y="887931"/>
            <a:ext cx="6746451" cy="5059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661" y="2341009"/>
            <a:ext cx="7955280" cy="2801935"/>
          </a:xfrm>
        </p:spPr>
        <p:txBody>
          <a:bodyPr/>
          <a:lstStyle/>
          <a:p>
            <a:r>
              <a:rPr lang="en-GB" dirty="0"/>
              <a:t>Tracking Cells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5662" y="5229200"/>
            <a:ext cx="7955281" cy="1354134"/>
          </a:xfrm>
        </p:spPr>
        <p:txBody>
          <a:bodyPr/>
          <a:lstStyle/>
          <a:p>
            <a:r>
              <a:rPr lang="en-GB" dirty="0"/>
              <a:t>A few things to bear in mind</a:t>
            </a:r>
          </a:p>
        </p:txBody>
      </p:sp>
    </p:spTree>
    <p:extLst>
      <p:ext uri="{BB962C8B-B14F-4D97-AF65-F5344CB8AC3E}">
        <p14:creationId xmlns:p14="http://schemas.microsoft.com/office/powerpoint/2010/main" val="27013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kedCell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418" r="2934" b="681"/>
          <a:stretch/>
        </p:blipFill>
        <p:spPr>
          <a:xfrm>
            <a:off x="119336" y="216000"/>
            <a:ext cx="4968000" cy="6480000"/>
          </a:xfrm>
          <a:prstGeom prst="rect">
            <a:avLst/>
          </a:prstGeom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5237521" y="1052736"/>
            <a:ext cx="6835143" cy="4824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Implicitly tracks cells from frame to frame</a:t>
            </a:r>
          </a:p>
          <a:p>
            <a:pPr>
              <a:lnSpc>
                <a:spcPct val="150000"/>
              </a:lnSpc>
            </a:pPr>
            <a:r>
              <a:rPr lang="en-GB" dirty="0"/>
              <a:t>Can deal with a certain amount of cell-cell contact</a:t>
            </a:r>
          </a:p>
          <a:p>
            <a:pPr>
              <a:lnSpc>
                <a:spcPct val="150000"/>
              </a:lnSpc>
            </a:pPr>
            <a:r>
              <a:rPr lang="en-GB" dirty="0"/>
              <a:t>Morphology of cells can be measured at each frame</a:t>
            </a:r>
          </a:p>
          <a:p>
            <a:pPr>
              <a:lnSpc>
                <a:spcPct val="150000"/>
              </a:lnSpc>
            </a:pPr>
            <a:r>
              <a:rPr lang="en-GB" dirty="0"/>
              <a:t>Frame rate needs to be high</a:t>
            </a:r>
          </a:p>
          <a:p>
            <a:pPr>
              <a:lnSpc>
                <a:spcPct val="150000"/>
              </a:lnSpc>
            </a:pPr>
            <a:r>
              <a:rPr lang="en-GB" dirty="0"/>
              <a:t>High cell density will cause problems</a:t>
            </a:r>
          </a:p>
        </p:txBody>
      </p:sp>
    </p:spTree>
    <p:extLst>
      <p:ext uri="{BB962C8B-B14F-4D97-AF65-F5344CB8AC3E}">
        <p14:creationId xmlns:p14="http://schemas.microsoft.com/office/powerpoint/2010/main" val="40215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5FE8248E61642A3B3DEA843BF65D9" ma:contentTypeVersion="10" ma:contentTypeDescription="Create a new document." ma:contentTypeScope="" ma:versionID="40ecffab08912b55a9b78592f26c0103">
  <xsd:schema xmlns:xsd="http://www.w3.org/2001/XMLSchema" xmlns:xs="http://www.w3.org/2001/XMLSchema" xmlns:p="http://schemas.microsoft.com/office/2006/metadata/properties" xmlns:ns3="a61d47b0-7a6c-49f4-a061-b9722a827a17" xmlns:ns4="4136f959-f205-419e-ba08-4585a0771ddc" targetNamespace="http://schemas.microsoft.com/office/2006/metadata/properties" ma:root="true" ma:fieldsID="93da21bd43e183ada4a0b1fe3459db3b" ns3:_="" ns4:_="">
    <xsd:import namespace="a61d47b0-7a6c-49f4-a061-b9722a827a17"/>
    <xsd:import namespace="4136f959-f205-419e-ba08-4585a0771d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d47b0-7a6c-49f4-a061-b9722a827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6f959-f205-419e-ba08-4585a0771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20391B-1CF2-4D15-9A4D-5C94F3B45985}">
  <ds:schemaRefs>
    <ds:schemaRef ds:uri="http://schemas.microsoft.com/office/2006/documentManagement/types"/>
    <ds:schemaRef ds:uri="http://schemas.microsoft.com/office/infopath/2007/PartnerControls"/>
    <ds:schemaRef ds:uri="4136f959-f205-419e-ba08-4585a0771ddc"/>
    <ds:schemaRef ds:uri="http://purl.org/dc/terms/"/>
    <ds:schemaRef ds:uri="http://purl.org/dc/dcmitype/"/>
    <ds:schemaRef ds:uri="a61d47b0-7a6c-49f4-a061-b9722a827a17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C0D23DB-3DD2-4D7D-96E3-754FE6C2E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d47b0-7a6c-49f4-a061-b9722a827a17"/>
    <ds:schemaRef ds:uri="4136f959-f205-419e-ba08-4585a0771d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98E012-99C7-4732-928B-84A937CFAD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13676</TotalTime>
  <Words>2024</Words>
  <Application>Microsoft Office PowerPoint</Application>
  <PresentationFormat>Widescreen</PresentationFormat>
  <Paragraphs>1320</Paragraphs>
  <Slides>45</Slides>
  <Notes>1</Notes>
  <HiddenSlides>3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Century Gothic</vt:lpstr>
      <vt:lpstr>Vapor Trail</vt:lpstr>
      <vt:lpstr>Introduction to Tracking Part 2</vt:lpstr>
      <vt:lpstr>Object Detection</vt:lpstr>
      <vt:lpstr>Can we segment particles this way?</vt:lpstr>
      <vt:lpstr>Local maxima detection</vt:lpstr>
      <vt:lpstr>Gaussian Filtering is the basis for blob detection</vt:lpstr>
      <vt:lpstr>Effect of LoG Filtering</vt:lpstr>
      <vt:lpstr>Effect of DOG Filtering</vt:lpstr>
      <vt:lpstr>Tracking Cells</vt:lpstr>
      <vt:lpstr>PowerPoint Presentation</vt:lpstr>
      <vt:lpstr>PowerPoint Presentation</vt:lpstr>
      <vt:lpstr>PowerPoint Presentation</vt:lpstr>
      <vt:lpstr>Other methods</vt:lpstr>
      <vt:lpstr>Trajectory Construction</vt:lpstr>
      <vt:lpstr>PowerPoint Presentation</vt:lpstr>
      <vt:lpstr>PowerPoint Presentation</vt:lpstr>
      <vt:lpstr>What if you want to track more than one object?</vt:lpstr>
      <vt:lpstr>Joining the dots</vt:lpstr>
      <vt:lpstr>Joining the dots</vt:lpstr>
      <vt:lpstr>Joining the dots</vt:lpstr>
      <vt:lpstr>Joining the dots</vt:lpstr>
      <vt:lpstr>Let’s formalise this a little</vt:lpstr>
      <vt:lpstr>building trajectories works like so…</vt:lpstr>
      <vt:lpstr>building trajectories works like so…</vt:lpstr>
      <vt:lpstr>PowerPoint Presentation</vt:lpstr>
      <vt:lpstr>Positional Information often insufficient</vt:lpstr>
      <vt:lpstr>PowerPoint Presentation</vt:lpstr>
      <vt:lpstr>This is the basis for Kalman filtering</vt:lpstr>
      <vt:lpstr>PowerPoint Presentation</vt:lpstr>
      <vt:lpstr>Common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4 – Problematic Data set</vt:lpstr>
      <vt:lpstr>Demo 5 – Trackmate</vt:lpstr>
      <vt:lpstr>Challenge 1 – Using TrackMate</vt:lpstr>
      <vt:lpstr>PowerPoint Presentation</vt:lpstr>
      <vt:lpstr>Analysing Trajectories</vt:lpstr>
      <vt:lpstr>Analysing trajectories</vt:lpstr>
      <vt:lpstr>Sources of error</vt:lpstr>
      <vt:lpstr>Challenge 2 – Interpreting results</vt:lpstr>
      <vt:lpstr>PowerPoint Presentation</vt:lpstr>
      <vt:lpstr>Mean Square Displacement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Dave Barry</cp:lastModifiedBy>
  <cp:revision>639</cp:revision>
  <dcterms:created xsi:type="dcterms:W3CDTF">2016-07-22T14:21:29Z</dcterms:created>
  <dcterms:modified xsi:type="dcterms:W3CDTF">2023-03-07T16:06:43Z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0x0101009FA5FE8248E61642A3B3DEA843BF65D9</vt:lpwstr>
  </property>
</Properties>
</file>